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0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32" r:id="rId3"/>
    <p:sldMasterId id="2147483744" r:id="rId4"/>
    <p:sldMasterId id="2147483756" r:id="rId5"/>
    <p:sldMasterId id="2147483768" r:id="rId6"/>
    <p:sldMasterId id="2147483780" r:id="rId7"/>
    <p:sldMasterId id="2147483792" r:id="rId8"/>
    <p:sldMasterId id="2147483818" r:id="rId9"/>
    <p:sldMasterId id="2147484104" r:id="rId10"/>
    <p:sldMasterId id="2147484106" r:id="rId11"/>
  </p:sldMasterIdLst>
  <p:notesMasterIdLst>
    <p:notesMasterId r:id="rId31"/>
  </p:notesMasterIdLst>
  <p:sldIdLst>
    <p:sldId id="257" r:id="rId12"/>
    <p:sldId id="258" r:id="rId13"/>
    <p:sldId id="277" r:id="rId14"/>
    <p:sldId id="260" r:id="rId15"/>
    <p:sldId id="269" r:id="rId16"/>
    <p:sldId id="259" r:id="rId17"/>
    <p:sldId id="284" r:id="rId18"/>
    <p:sldId id="315" r:id="rId19"/>
    <p:sldId id="319" r:id="rId20"/>
    <p:sldId id="317" r:id="rId21"/>
    <p:sldId id="318" r:id="rId22"/>
    <p:sldId id="301" r:id="rId23"/>
    <p:sldId id="321" r:id="rId24"/>
    <p:sldId id="286" r:id="rId25"/>
    <p:sldId id="275" r:id="rId26"/>
    <p:sldId id="299" r:id="rId27"/>
    <p:sldId id="291" r:id="rId28"/>
    <p:sldId id="300" r:id="rId29"/>
    <p:sldId id="292" r:id="rId30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E24"/>
    <a:srgbClr val="125243"/>
    <a:srgbClr val="7EE2CA"/>
    <a:srgbClr val="99FF66"/>
    <a:srgbClr val="99CC00"/>
    <a:srgbClr val="336600"/>
    <a:srgbClr val="821010"/>
    <a:srgbClr val="0000FF"/>
    <a:srgbClr val="9933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2" autoAdjust="0"/>
    <p:restoredTop sz="94805" autoAdjust="0"/>
  </p:normalViewPr>
  <p:slideViewPr>
    <p:cSldViewPr>
      <p:cViewPr>
        <p:scale>
          <a:sx n="66" d="100"/>
          <a:sy n="66" d="100"/>
        </p:scale>
        <p:origin x="-1036" y="-2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0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6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791BAD-40E8-4B46-B98B-10BF962FD3DD}" type="doc">
      <dgm:prSet loTypeId="urn:microsoft.com/office/officeart/2005/8/layout/vList5" loCatId="list" qsTypeId="urn:microsoft.com/office/officeart/2005/8/quickstyle/3d9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A2AEC48-8974-4B48-A0FA-8BBD7CBC2602}">
      <dgm:prSet custT="1"/>
      <dgm:spPr/>
      <dgm:t>
        <a:bodyPr/>
        <a:lstStyle/>
        <a:p>
          <a:pPr rtl="0"/>
          <a:r>
            <a:rPr lang="ru-RU" sz="2800" b="1" dirty="0" smtClean="0"/>
            <a:t>Заслужено</a:t>
          </a:r>
        </a:p>
        <a:p>
          <a:pPr rtl="0"/>
          <a:r>
            <a:rPr lang="ru-RU" sz="2800" b="1" dirty="0" smtClean="0"/>
            <a:t>личное</a:t>
          </a:r>
          <a:endParaRPr lang="ru-RU" sz="2800" dirty="0"/>
        </a:p>
      </dgm:t>
    </dgm:pt>
    <dgm:pt modelId="{9276E7C9-E312-4856-8C64-06BC49A09EF4}" type="parTrans" cxnId="{95EEE0B3-E94A-455D-A352-61CABED0AEAC}">
      <dgm:prSet/>
      <dgm:spPr/>
      <dgm:t>
        <a:bodyPr/>
        <a:lstStyle/>
        <a:p>
          <a:endParaRPr lang="ru-RU"/>
        </a:p>
      </dgm:t>
    </dgm:pt>
    <dgm:pt modelId="{046C3E3C-B920-4D3E-8569-9B24497F1BAE}" type="sibTrans" cxnId="{95EEE0B3-E94A-455D-A352-61CABED0AEAC}">
      <dgm:prSet/>
      <dgm:spPr/>
      <dgm:t>
        <a:bodyPr/>
        <a:lstStyle/>
        <a:p>
          <a:endParaRPr lang="ru-RU"/>
        </a:p>
      </dgm:t>
    </dgm:pt>
    <dgm:pt modelId="{5B360E9F-0F11-4152-8FB9-B67601DF1963}" type="pres">
      <dgm:prSet presAssocID="{BC791BAD-40E8-4B46-B98B-10BF962FD3D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24342B-BAC7-45A9-8FD0-594515F4A677}" type="pres">
      <dgm:prSet presAssocID="{8A2AEC48-8974-4B48-A0FA-8BBD7CBC2602}" presName="linNode" presStyleCnt="0"/>
      <dgm:spPr/>
      <dgm:t>
        <a:bodyPr/>
        <a:lstStyle/>
        <a:p>
          <a:endParaRPr lang="ru-RU"/>
        </a:p>
      </dgm:t>
    </dgm:pt>
    <dgm:pt modelId="{4A7B7019-3C73-4D3C-964F-A5ED1543B345}" type="pres">
      <dgm:prSet presAssocID="{8A2AEC48-8974-4B48-A0FA-8BBD7CBC2602}" presName="parentText" presStyleLbl="node1" presStyleIdx="0" presStyleCnt="1" custLinFactNeighborX="-56209" custLinFactNeighborY="210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6949B8-CFFF-4137-A5C7-5E2D60B1FF65}" type="presOf" srcId="{8A2AEC48-8974-4B48-A0FA-8BBD7CBC2602}" destId="{4A7B7019-3C73-4D3C-964F-A5ED1543B345}" srcOrd="0" destOrd="0" presId="urn:microsoft.com/office/officeart/2005/8/layout/vList5"/>
    <dgm:cxn modelId="{7C350138-142B-4B78-B9AE-5806643190DF}" type="presOf" srcId="{BC791BAD-40E8-4B46-B98B-10BF962FD3DD}" destId="{5B360E9F-0F11-4152-8FB9-B67601DF1963}" srcOrd="0" destOrd="0" presId="urn:microsoft.com/office/officeart/2005/8/layout/vList5"/>
    <dgm:cxn modelId="{95EEE0B3-E94A-455D-A352-61CABED0AEAC}" srcId="{BC791BAD-40E8-4B46-B98B-10BF962FD3DD}" destId="{8A2AEC48-8974-4B48-A0FA-8BBD7CBC2602}" srcOrd="0" destOrd="0" parTransId="{9276E7C9-E312-4856-8C64-06BC49A09EF4}" sibTransId="{046C3E3C-B920-4D3E-8569-9B24497F1BAE}"/>
    <dgm:cxn modelId="{31746415-06A9-4E7A-98F0-9CD239C51E94}" type="presParOf" srcId="{5B360E9F-0F11-4152-8FB9-B67601DF1963}" destId="{3724342B-BAC7-45A9-8FD0-594515F4A677}" srcOrd="0" destOrd="0" presId="urn:microsoft.com/office/officeart/2005/8/layout/vList5"/>
    <dgm:cxn modelId="{EA3249E8-795C-43C3-85FE-15AAEADB762B}" type="presParOf" srcId="{3724342B-BAC7-45A9-8FD0-594515F4A677}" destId="{4A7B7019-3C73-4D3C-964F-A5ED1543B34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18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D54B4EE1-4A50-44BE-B01E-CA47524D32AF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1034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18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218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18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53921259-A701-49F8-92E4-42C53F4795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63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ADFED-A004-406E-9EB4-9FA12B512626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61FBC-0B52-4739-941F-893940E730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4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9D8C7-DED6-4A79-BAFD-268F71E1530C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A3B43-DB5B-4340-94A6-C49443CEF8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352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E9C50-8F98-492D-8821-D461AC7A3368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423EC-88FF-47F4-A60E-158527D45D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40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8B9C4-1806-4050-8031-C6E5F5708E3E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D945F-6572-467C-A4FA-7BACE51D0B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789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279D7-D093-4380-AD26-1FCC0B43AEF5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12578-E2D6-4017-BE9E-35CD3FCF3F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085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8A433-9E28-4403-80F8-B46E4C0CACDF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5C52A-CBD8-455D-97B4-0BE87914EB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01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3A16A-CBDC-424B-B25D-DE6D2B0031DC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9AF9A-838C-4359-80EF-15C9D4DCAA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866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D659A-5EE2-43B8-AF08-A1D32146E476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0CBDA-814A-470C-A487-F0EA1A0A78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999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60677-B8A4-4848-9A9D-88361635CF5B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441F9-55FB-483D-91BD-444F8360BD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89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E4736-64B5-4707-95E5-59B317CAA11E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2F65A-1B95-4076-8FB8-28810688F5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87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DA3C0-6807-4930-AC8E-EEE89640DBA2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59C24-08DE-4D2B-9B4F-968B9DFCE4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745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36F54-9754-4820-8F0C-EA41F0F5234A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09450-10BE-4D16-97E1-F6F7625C80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53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6BCA0-C685-45EB-8C1D-01C4E1AC14F8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DBA6A-B66B-42C1-AD0F-8ECE6C894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02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ED89C-B1DC-480C-BAE5-067ED92EB25B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291E0-FDA4-4CE0-B1D6-7D6D9E7ABA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12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184CA-E5FC-4EEE-AAAF-8D47EBD2C8A5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B9096-9D5A-4FA1-9B03-7DA449D57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825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CD2DB-2251-44E2-819A-48C1A541E0F2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E935A-83F2-49C0-B329-041FD7F408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69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C0526-E580-4A4B-8710-EC1C5BFA9D69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E6940-6EBB-4F56-BFD6-DD6EB5D482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40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6A4F8-52A0-4BE2-B4E1-2D1C22B95778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A03E-1CDA-409C-BA59-2CB7BECF1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32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DB825-4E19-4CD0-9F4A-203526AE1850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D5D88-5B4B-4B09-9E1F-457C964EE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80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44BD9-096E-4063-8AC8-DB0C1E2E285C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ADCF4-AAB5-4EB5-A0D9-B3D04F3C59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482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A8741-F1A8-4875-BD48-F5020674139A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952F8-F9AC-406A-9BC8-816D06E542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40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A2164-1396-4B8A-85E8-2C20F2487086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8A9BA-AB55-415F-83D7-E6DE1C98AB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433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BAEC3-12C9-42FD-92C4-D37F6D58B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759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5559B-80C9-485B-95E7-956B7E4467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958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86CA1-A2DA-4007-A680-ACFC37292B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46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83350-81EB-4C8D-BA5F-A701DD4AF7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581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D164E-44CF-475B-A2D9-C02A61D277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3436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7948B-EEB2-4B74-9823-E96A58B78D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684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286F6F-C566-4B27-9E9C-D440E0F4E0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307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5CC81-EEB8-4152-8957-8DC1C0C2E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613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FA63C-CF72-4C09-A201-AF4508808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29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FF8B6-3C12-4EF2-BC3C-B9DB9DADC7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987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D9DFF-02E5-45B5-9B9C-E0542B9CB1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155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FE70B-2520-4267-AA4D-70181EEB04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0152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9CCF1-CD06-4C4B-BBEF-8B617B294F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732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322C2-5AE2-4EA0-94E4-FF071F091C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247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5D997-83F7-4A7D-8709-0A2C6EB37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672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3FE19-8F40-405C-A1F7-CCB900E587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777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A0706-D026-4263-B526-7A3BB26992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361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BA04A-C2DE-4321-8CC6-A4EFD8AF7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146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1C438-1705-4CA0-A94C-8707461C59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699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A61D-0DE2-417E-9627-AEA93BB61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9445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45F9D-585B-47BA-9B18-610F1DC17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035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9443C-BB7C-41B5-B8B6-B7B2300B0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8449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03DB5-AC52-4086-AB79-CBC4181E4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713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C31E3-1903-4936-A54E-824A8E9233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616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64FC3-D28A-44D9-98B7-045D36362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310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86E65-399E-4F10-8668-367D0B3B60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949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8B2D8-4D8C-41AC-ADFD-82A01E12B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5311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7348D-36C8-45EF-811F-BF1D47083B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872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0D320-D191-4A1D-BDE5-EF9104932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434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0A8C0-70D6-4AED-AA6C-8B82C4DD7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1135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F0831-330E-45D5-A49A-4C27F608D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185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0FA79-B5B1-40D6-A140-E3F425CDB0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699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D78B7-D923-4D5D-A5D1-15EADFB57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687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1BE4E-0410-4D71-8F17-9F1A6A2FFC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508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EC453-324F-4BDF-A7CF-717B616DD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380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912E5-C1CD-45DC-94F4-57DFA2140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967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C9A51-6B40-4062-AB7D-9086F4D52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659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21FB8-C6CE-44E4-A9A3-70D3657B8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636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82DB6-8919-4409-96F9-1590DBC8E7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828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E44F8-4C43-4F9E-B6EE-6228F6618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6325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C3707-54AD-452B-BD2B-C526DA1493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41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151A6-2196-46C3-BA6B-F3B6B95807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628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3D55A-9C92-4834-B613-78112D0200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999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45A29-2315-48BB-9670-8274E5D3F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7324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F5D03-2DD5-4E4B-88FC-6CE771B78D42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987D1-38CE-4E93-9E5F-12A73CAC6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9334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C157E-E123-4836-8D70-D9F2C9BA497E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112CD-085A-4469-8497-B8C4D812F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168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FDCB7-3F53-4BF5-8BF9-85BEDEB1C275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26956-ED3A-4C2E-877E-FFA523BA75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258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DC86D-61A4-42B6-B3C7-8067E767E25B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F5A95-D22B-43C8-A67B-BA3A64DCFC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51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E63D1-A8BF-4A4F-9F8A-883ED6C2C035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3B252-DE54-4CEF-95EF-30A917AB09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1401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FE9B0-3C62-4F2A-9836-2EFBDB6DDCAE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A602C-7CF3-45B6-B902-CAE8957800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9121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2A7F2-508D-4D2F-85E9-F6EDF247EAD8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659CB-B788-46D0-A041-8A8EB6E8CC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0684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403E3-A765-4C5E-98B9-3C5D01E4664E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6FD23-5C32-442C-8858-BC6983DFB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993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35227-0990-4D6E-B994-87267C8A188E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77597-44E2-4E3C-8EA8-A5A00FC6F2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657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E6815-AE99-4200-AA00-60F840DB5645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15809-EBA2-461F-8F46-D0856AF904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38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D8216-6592-4063-9CCD-A66764B3EC69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C81D2-7D95-415A-B38B-A46832534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004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D283B-5533-43C3-A7F0-1DD5C42E8ACB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94B88-D288-4851-AEA6-307717A28D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26945"/>
      </p:ext>
    </p:extLst>
  </p:cSld>
  <p:clrMapOvr>
    <a:masterClrMapping/>
  </p:clrMapOvr>
  <p:transition spd="slow">
    <p:zoom dir="in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50985-7F8A-461F-8984-C1BBA2B10C9C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DE104-1163-4695-8509-ED6F5B14EC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96030"/>
      </p:ext>
    </p:extLst>
  </p:cSld>
  <p:clrMapOvr>
    <a:masterClrMapping/>
  </p:clrMapOvr>
  <p:transition spd="slow">
    <p:zoom dir="in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7162F-1E40-46C4-BE77-CFA2F81AE5B7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623D0-80F1-4DD9-A325-8AD760186C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02102"/>
      </p:ext>
    </p:extLst>
  </p:cSld>
  <p:clrMapOvr>
    <a:masterClrMapping/>
  </p:clrMapOvr>
  <p:transition spd="slow">
    <p:zoom dir="in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15A59-655B-45D5-9EE0-E95E7C8A7FDF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21318-DBDE-4580-9AA5-E26570136A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929470"/>
      </p:ext>
    </p:extLst>
  </p:cSld>
  <p:clrMapOvr>
    <a:masterClrMapping/>
  </p:clrMapOvr>
  <p:transition spd="slow">
    <p:zoom dir="in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986D2-7807-4EAD-971F-AD6702335ADA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79CD4-CC82-44E6-A431-152902B788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61619"/>
      </p:ext>
    </p:extLst>
  </p:cSld>
  <p:clrMapOvr>
    <a:masterClrMapping/>
  </p:clrMapOvr>
  <p:transition spd="slow">
    <p:zoom dir="in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9FEB1-9166-4D65-A59F-45433B109784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ED431-F155-44FE-AC08-3B5CDB30C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46721"/>
      </p:ext>
    </p:extLst>
  </p:cSld>
  <p:clrMapOvr>
    <a:masterClrMapping/>
  </p:clrMapOvr>
  <p:transition spd="slow">
    <p:zoom dir="in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6DCA6-0DD7-4182-B7BE-9011ED11173B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9097C-0CCE-4895-AB16-734FA4C6B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275634"/>
      </p:ext>
    </p:extLst>
  </p:cSld>
  <p:clrMapOvr>
    <a:masterClrMapping/>
  </p:clrMapOvr>
  <p:transition spd="slow">
    <p:zoom dir="in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79CB3-92AF-4DAE-AA9B-D548F3804CC5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3B9E2-8686-41D2-A749-11A4B92259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88011"/>
      </p:ext>
    </p:extLst>
  </p:cSld>
  <p:clrMapOvr>
    <a:masterClrMapping/>
  </p:clrMapOvr>
  <p:transition spd="slow">
    <p:zoom dir="in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A4A16-6067-4C96-B4F2-243225B09D6B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0558F-09D2-41BE-B870-2F4B9A550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91870"/>
      </p:ext>
    </p:extLst>
  </p:cSld>
  <p:clrMapOvr>
    <a:masterClrMapping/>
  </p:clrMapOvr>
  <p:transition spd="slow">
    <p:zoom dir="in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F4D26-3E9D-49FF-9F78-6AA63A12C44E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E7396-FBC0-40E3-96AE-44670924B1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80079"/>
      </p:ext>
    </p:extLst>
  </p:cSld>
  <p:clrMapOvr>
    <a:masterClrMapping/>
  </p:clrMapOvr>
  <p:transition spd="slow">
    <p:zoom dir="in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752A7-A2CE-4DEF-9F0D-99BFDC7C2E77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D06BE-12EF-4603-AE53-F2F261554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02296"/>
      </p:ext>
    </p:extLst>
  </p:cSld>
  <p:clrMapOvr>
    <a:masterClrMapping/>
  </p:clrMapOvr>
  <p:transition spd="slow">
    <p:zoom dir="in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11BCC48-B082-4F6C-9605-D2467BE83E9D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D04F53A-9466-4131-98F5-74EB5BBF01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663012"/>
      </p:ext>
    </p:extLst>
  </p:cSld>
  <p:clrMapOvr>
    <a:masterClrMapping/>
  </p:clrMapOvr>
  <p:transition spd="slow">
    <p:zoom dir="in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2F467-64CA-46BB-9845-C87777AC06C5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44415-43A4-4598-85B4-6F8C29FC79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68679"/>
      </p:ext>
    </p:extLst>
  </p:cSld>
  <p:clrMapOvr>
    <a:masterClrMapping/>
  </p:clrMapOvr>
  <p:transition spd="slow">
    <p:zoom dir="in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FCD55-6F08-4196-99F3-0812A12DE3A9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3876F5E-1231-4FC5-817A-BB7C02B4D8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753742"/>
      </p:ext>
    </p:extLst>
  </p:cSld>
  <p:clrMapOvr>
    <a:masterClrMapping/>
  </p:clrMapOvr>
  <p:transition spd="slow">
    <p:zoom dir="in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D83FF0E-BD84-495E-ABB7-C9F8825545D3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19248F2-1E65-4B48-AEEE-D87A82DB3A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12106"/>
      </p:ext>
    </p:extLst>
  </p:cSld>
  <p:clrMapOvr>
    <a:masterClrMapping/>
  </p:clrMapOvr>
  <p:transition spd="slow">
    <p:zoom dir="in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229A5D2-3204-48BC-B61E-2A9092E9BFDC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BD884D9-367B-4B3A-B1F5-AEA909BA95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363082"/>
      </p:ext>
    </p:extLst>
  </p:cSld>
  <p:clrMapOvr>
    <a:masterClrMapping/>
  </p:clrMapOvr>
  <p:transition spd="slow">
    <p:zoom dir="in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DE3E0-1DFD-463A-860D-CE5590C45A0C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916D2-E301-40DC-A40D-3D5C60AD6B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59292"/>
      </p:ext>
    </p:extLst>
  </p:cSld>
  <p:clrMapOvr>
    <a:masterClrMapping/>
  </p:clrMapOvr>
  <p:transition spd="slow">
    <p:zoom dir="in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33928-69DA-481C-866C-7FBBE2057D44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03C0F4A-EB18-437F-B85A-4C9A8AE7BE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080544"/>
      </p:ext>
    </p:extLst>
  </p:cSld>
  <p:clrMapOvr>
    <a:masterClrMapping/>
  </p:clrMapOvr>
  <p:transition spd="slow">
    <p:zoom dir="in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ACD7A-DC10-4E3E-BC39-46DB98BC9A01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0CFC8-D595-48B5-9A11-9352181431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763020"/>
      </p:ext>
    </p:extLst>
  </p:cSld>
  <p:clrMapOvr>
    <a:masterClrMapping/>
  </p:clrMapOvr>
  <p:transition spd="slow">
    <p:zoom dir="in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117DF-0604-40AE-B254-4E7DB7640735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B6384-830F-44A1-8DD2-C01E37C6F2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05878"/>
      </p:ext>
    </p:extLst>
  </p:cSld>
  <p:clrMapOvr>
    <a:masterClrMapping/>
  </p:clrMapOvr>
  <p:transition spd="slow">
    <p:zoom dir="in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2DA41-5BBB-4417-90A8-3E8673A2ABAA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30640-EE8D-4A9A-875F-D35770807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60410"/>
      </p:ext>
    </p:extLst>
  </p:cSld>
  <p:clrMapOvr>
    <a:masterClrMapping/>
  </p:clrMapOvr>
  <p:transition spd="slow">
    <p:zoom dir="in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69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13869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87E16-CFD5-4ACA-9E87-60113A888AA8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039B2-FFCA-45D8-9F81-DC873E60BD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53241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AEBC7-60CB-4150-8EE7-5112A9942024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E3763-354B-4E92-9A2B-4F56E50652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84416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0A5A9-BCE4-4485-BCF7-055938E87700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C00FB-AD01-4AE6-A676-8E297A5164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86630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65727-3A3A-4EA8-A0AA-82B4E0DCD293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DFDDE-A0C3-4711-9133-56365B332C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3030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AA072-56A6-4DA6-8B11-671F590D2FFB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7172D-43D7-45C7-B3B9-D81E5B46D2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15699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C8DE5-EEDF-4D73-865F-DEB62CD46962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32A19-07A8-4D67-847E-93F72AF482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70344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DFA11-4A48-43C4-AD19-851A3715321A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40D99-7C5E-417D-8862-FA71F83F28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39976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387AA-991C-4B2F-925C-EC783BE60D48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2A7DA-8213-4D54-BF70-22C9642123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4450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460B8-53A2-4966-A825-6337282EF62F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5D85F-AD3F-4DE2-9F83-0362C7CAA4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83666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E7D16-3BC3-4EE2-9F7B-715C16769D7E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288E7-2443-48BC-9324-90507E41A4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85233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FFE4B-8348-4F5F-8339-A13DF3D9C4FD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F8523-41E9-490C-B01F-B491761011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42091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33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25133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134AA-59C1-48C0-A378-7CE09DB4B401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62BDE-9D9E-46FC-9221-F185105404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25745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9F801-1CC7-45B5-A8BB-B326C2160C71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589B2-E4BF-483A-8D30-93186BE30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21676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FFE4C-8EE9-407E-91DB-BD40230484B0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45BBF-5D97-4A02-9FCA-E532C55D5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85292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674FC-EB48-4294-8CA6-F83B0CE6AF1A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F8701-3C1B-4824-9E0D-EE935BC257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46613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3D893-D1E1-461C-AB85-F140BC7440D4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CEBBE-2AD7-4C52-8A47-B227875B7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14606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AE47C-8774-42DC-984C-4AB58401DD3A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08242-0E17-4A09-9322-DB6E199C2E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86080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F1DFF-0A52-4E03-B10F-2E13348181C1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77712-9110-491F-B4EF-F901315F07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93311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F0F0E-0B00-4007-B482-0FEFF969336D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65FA3-F6B9-4140-9388-A5488A681B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08292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8843B-A9D6-438A-9D50-E0504E40CBED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55043-B67D-4BAA-A4CE-DE168909C0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74428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29A26-2D97-48B4-AABF-B34A5F9C36F0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CE97C-136A-45DE-B64F-0BA159D53D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07798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3E8E5-81DF-4B09-9E20-78DB5A0A38FC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91994-44A7-4B62-BF38-81AB401164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479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1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E07D6CAC-D7AE-44EB-BFD5-E927656120E1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6250E4D2-F6D1-483B-9E7D-71332D0F25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92" r:id="rId1"/>
    <p:sldLayoutId id="2147485693" r:id="rId2"/>
    <p:sldLayoutId id="2147485694" r:id="rId3"/>
    <p:sldLayoutId id="2147485695" r:id="rId4"/>
    <p:sldLayoutId id="2147485696" r:id="rId5"/>
    <p:sldLayoutId id="2147485697" r:id="rId6"/>
    <p:sldLayoutId id="2147485698" r:id="rId7"/>
    <p:sldLayoutId id="2147485699" r:id="rId8"/>
    <p:sldLayoutId id="2147485700" r:id="rId9"/>
    <p:sldLayoutId id="2147485701" r:id="rId10"/>
    <p:sldLayoutId id="21474857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2C7BAA93-FDBB-4763-835E-2F568BC1AF96}" type="datetimeFigureOut">
              <a:rPr lang="en-US"/>
              <a:pPr>
                <a:defRPr/>
              </a:pPr>
              <a:t>11/10/2013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>
                    <a:shade val="9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D819026F-BDDD-40F3-A23E-9C0C42365062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91" r:id="rId1"/>
    <p:sldLayoutId id="2147485792" r:id="rId2"/>
    <p:sldLayoutId id="2147485793" r:id="rId3"/>
    <p:sldLayoutId id="2147485794" r:id="rId4"/>
    <p:sldLayoutId id="2147485795" r:id="rId5"/>
    <p:sldLayoutId id="2147485796" r:id="rId6"/>
    <p:sldLayoutId id="2147485797" r:id="rId7"/>
    <p:sldLayoutId id="2147485798" r:id="rId8"/>
    <p:sldLayoutId id="2147485799" r:id="rId9"/>
    <p:sldLayoutId id="2147485800" r:id="rId10"/>
    <p:sldLayoutId id="214748580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5F16A5C7-0C9F-484C-B4B4-DF538E2C0C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03" r:id="rId1"/>
    <p:sldLayoutId id="2147485704" r:id="rId2"/>
    <p:sldLayoutId id="2147485705" r:id="rId3"/>
    <p:sldLayoutId id="2147485706" r:id="rId4"/>
    <p:sldLayoutId id="2147485707" r:id="rId5"/>
    <p:sldLayoutId id="2147485708" r:id="rId6"/>
    <p:sldLayoutId id="2147485709" r:id="rId7"/>
    <p:sldLayoutId id="2147485710" r:id="rId8"/>
    <p:sldLayoutId id="2147485711" r:id="rId9"/>
    <p:sldLayoutId id="2147485712" r:id="rId10"/>
    <p:sldLayoutId id="214748571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625AEE44-AE21-4AFC-AF86-F84C73064E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14" r:id="rId1"/>
    <p:sldLayoutId id="2147485715" r:id="rId2"/>
    <p:sldLayoutId id="2147485716" r:id="rId3"/>
    <p:sldLayoutId id="2147485717" r:id="rId4"/>
    <p:sldLayoutId id="2147485718" r:id="rId5"/>
    <p:sldLayoutId id="2147485719" r:id="rId6"/>
    <p:sldLayoutId id="2147485720" r:id="rId7"/>
    <p:sldLayoutId id="2147485721" r:id="rId8"/>
    <p:sldLayoutId id="2147485722" r:id="rId9"/>
    <p:sldLayoutId id="2147485723" r:id="rId10"/>
    <p:sldLayoutId id="214748572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CAD6E5ED-627A-4D09-ABB5-B9488204C7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25" r:id="rId1"/>
    <p:sldLayoutId id="2147485726" r:id="rId2"/>
    <p:sldLayoutId id="2147485727" r:id="rId3"/>
    <p:sldLayoutId id="2147485728" r:id="rId4"/>
    <p:sldLayoutId id="2147485729" r:id="rId5"/>
    <p:sldLayoutId id="2147485730" r:id="rId6"/>
    <p:sldLayoutId id="2147485731" r:id="rId7"/>
    <p:sldLayoutId id="2147485732" r:id="rId8"/>
    <p:sldLayoutId id="2147485733" r:id="rId9"/>
    <p:sldLayoutId id="2147485734" r:id="rId10"/>
    <p:sldLayoutId id="21474857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543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72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0564922D-B032-4AAA-9DEF-0E78F498A0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36" r:id="rId1"/>
    <p:sldLayoutId id="2147485737" r:id="rId2"/>
    <p:sldLayoutId id="2147485738" r:id="rId3"/>
    <p:sldLayoutId id="2147485739" r:id="rId4"/>
    <p:sldLayoutId id="2147485740" r:id="rId5"/>
    <p:sldLayoutId id="2147485741" r:id="rId6"/>
    <p:sldLayoutId id="2147485742" r:id="rId7"/>
    <p:sldLayoutId id="2147485743" r:id="rId8"/>
    <p:sldLayoutId id="2147485744" r:id="rId9"/>
    <p:sldLayoutId id="2147485745" r:id="rId10"/>
    <p:sldLayoutId id="21474857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6EF5A9AA-BE94-4A7B-A315-D187C6CCB2AC}" type="datetimeFigureOut">
              <a:rPr lang="en-US"/>
              <a:pPr>
                <a:defRPr/>
              </a:pPr>
              <a:t>11/10/2013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>
                    <a:shade val="9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BE7E66D1-0733-46D1-982D-2E9D5F22A323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02" r:id="rId1"/>
    <p:sldLayoutId id="2147485803" r:id="rId2"/>
    <p:sldLayoutId id="2147485804" r:id="rId3"/>
    <p:sldLayoutId id="2147485805" r:id="rId4"/>
    <p:sldLayoutId id="2147485806" r:id="rId5"/>
    <p:sldLayoutId id="2147485807" r:id="rId6"/>
    <p:sldLayoutId id="2147485808" r:id="rId7"/>
    <p:sldLayoutId id="2147485809" r:id="rId8"/>
    <p:sldLayoutId id="2147485810" r:id="rId9"/>
    <p:sldLayoutId id="2147485811" r:id="rId10"/>
    <p:sldLayoutId id="214748581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B997CF71-0BC4-43C0-9929-C685350DA369}" type="datetimeFigureOut">
              <a:rPr lang="en-US"/>
              <a:pPr>
                <a:defRPr/>
              </a:pPr>
              <a:t>11/10/2013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>
                    <a:shade val="9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CD0625DA-A021-4A2E-BBBB-4BDC821F1F23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13" r:id="rId1"/>
    <p:sldLayoutId id="2147485814" r:id="rId2"/>
    <p:sldLayoutId id="2147485815" r:id="rId3"/>
    <p:sldLayoutId id="2147485816" r:id="rId4"/>
    <p:sldLayoutId id="2147485817" r:id="rId5"/>
    <p:sldLayoutId id="2147485818" r:id="rId6"/>
    <p:sldLayoutId id="2147485819" r:id="rId7"/>
    <p:sldLayoutId id="2147485820" r:id="rId8"/>
    <p:sldLayoutId id="2147485821" r:id="rId9"/>
    <p:sldLayoutId id="2147485822" r:id="rId10"/>
    <p:sldLayoutId id="2147485823" r:id="rId11"/>
  </p:sldLayoutIdLst>
  <p:transition spd="slow">
    <p:zoom dir="in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43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1C8ECFDF-AD03-4CEE-813C-F34843EDE55B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0F3A07C7-8DC1-49B1-8549-2CA3670AFE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824" r:id="rId1"/>
    <p:sldLayoutId id="2147485747" r:id="rId2"/>
    <p:sldLayoutId id="2147485825" r:id="rId3"/>
    <p:sldLayoutId id="2147485826" r:id="rId4"/>
    <p:sldLayoutId id="2147485827" r:id="rId5"/>
    <p:sldLayoutId id="2147485748" r:id="rId6"/>
    <p:sldLayoutId id="2147485828" r:id="rId7"/>
    <p:sldLayoutId id="2147485749" r:id="rId8"/>
    <p:sldLayoutId id="2147485750" r:id="rId9"/>
    <p:sldLayoutId id="2147485829" r:id="rId10"/>
  </p:sldLayoutIdLst>
  <p:transition spd="slow">
    <p:zoom dir="in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66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3766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376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58EEDCCF-787F-43CC-8579-DE78B772FF7C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11376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376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9479D9B-C1C8-4DEA-A6E2-61910CE7F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751" r:id="rId1"/>
    <p:sldLayoutId id="2147485752" r:id="rId2"/>
    <p:sldLayoutId id="2147485753" r:id="rId3"/>
    <p:sldLayoutId id="2147485754" r:id="rId4"/>
    <p:sldLayoutId id="2147485755" r:id="rId5"/>
    <p:sldLayoutId id="2147485756" r:id="rId6"/>
    <p:sldLayoutId id="2147485757" r:id="rId7"/>
    <p:sldLayoutId id="2147485758" r:id="rId8"/>
    <p:sldLayoutId id="2147485759" r:id="rId9"/>
    <p:sldLayoutId id="2147485760" r:id="rId10"/>
    <p:sldLayoutId id="21474857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30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5030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503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C88519F9-A83C-42A0-ADEF-4ECC1D7D8C17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12503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503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440D76F2-042C-49A9-B2E0-6966C52103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762" r:id="rId1"/>
    <p:sldLayoutId id="2147485763" r:id="rId2"/>
    <p:sldLayoutId id="2147485764" r:id="rId3"/>
    <p:sldLayoutId id="2147485765" r:id="rId4"/>
    <p:sldLayoutId id="2147485766" r:id="rId5"/>
    <p:sldLayoutId id="2147485767" r:id="rId6"/>
    <p:sldLayoutId id="2147485768" r:id="rId7"/>
    <p:sldLayoutId id="2147485769" r:id="rId8"/>
    <p:sldLayoutId id="2147485770" r:id="rId9"/>
    <p:sldLayoutId id="2147485771" r:id="rId10"/>
    <p:sldLayoutId id="21474857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4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12" Type="http://schemas.openxmlformats.org/officeDocument/2006/relationships/image" Target="../media/image64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58.jpeg"/><Relationship Id="rId11" Type="http://schemas.openxmlformats.org/officeDocument/2006/relationships/image" Target="../media/image63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1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0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 bwMode="auto">
          <a:xfrm>
            <a:off x="107504" y="23813"/>
            <a:ext cx="8218778" cy="571479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ru-RU" sz="1800" b="0" kern="0" dirty="0" smtClean="0">
                <a:ln>
                  <a:noFill/>
                </a:ln>
                <a:solidFill>
                  <a:schemeClr val="tx2"/>
                </a:solidFill>
                <a:effectLst/>
              </a:rPr>
              <a:t>      </a:t>
            </a:r>
            <a:br>
              <a:rPr lang="ru-RU" sz="1800" b="0" kern="0" dirty="0" smtClean="0">
                <a:ln>
                  <a:noFill/>
                </a:ln>
                <a:solidFill>
                  <a:schemeClr val="tx2"/>
                </a:solidFill>
                <a:effectLst/>
              </a:rPr>
            </a:br>
            <a:r>
              <a:rPr lang="ru-RU" sz="1800" b="0" kern="0" dirty="0" smtClean="0">
                <a:ln>
                  <a:noFill/>
                </a:ln>
                <a:solidFill>
                  <a:schemeClr val="tx2"/>
                </a:solidFill>
                <a:effectLst/>
              </a:rPr>
              <a:t>           Муниципальное бюджетное дошкольное общеобразовательное учреждение </a:t>
            </a:r>
            <a:br>
              <a:rPr lang="ru-RU" sz="1800" b="0" kern="0" dirty="0" smtClean="0">
                <a:ln>
                  <a:noFill/>
                </a:ln>
                <a:solidFill>
                  <a:schemeClr val="tx2"/>
                </a:solidFill>
                <a:effectLst/>
              </a:rPr>
            </a:br>
            <a:r>
              <a:rPr lang="ru-RU" sz="1800" b="0" kern="0" dirty="0" smtClean="0">
                <a:ln>
                  <a:noFill/>
                </a:ln>
                <a:solidFill>
                  <a:schemeClr val="tx2"/>
                </a:solidFill>
                <a:effectLst/>
              </a:rPr>
              <a:t>            «Детский сад общеразвивающиго вида «Голбакча» </a:t>
            </a:r>
            <a:r>
              <a:rPr lang="ru-RU" sz="1800" b="0" kern="0" dirty="0" err="1" smtClean="0">
                <a:ln>
                  <a:noFill/>
                </a:ln>
                <a:solidFill>
                  <a:schemeClr val="tx2"/>
                </a:solidFill>
                <a:effectLst/>
              </a:rPr>
              <a:t>с.Кульшарипово</a:t>
            </a:r>
            <a:r>
              <a:rPr lang="ru-RU" sz="1800" b="0" kern="0" smtClean="0">
                <a:ln>
                  <a:noFill/>
                </a:ln>
                <a:solidFill>
                  <a:schemeClr val="tx2"/>
                </a:solidFill>
                <a:effectLst/>
              </a:rPr>
              <a:t>»</a:t>
            </a:r>
            <a:r>
              <a:rPr lang="ru-RU" sz="1800" b="0" kern="0" dirty="0" smtClean="0">
                <a:ln>
                  <a:noFill/>
                </a:ln>
                <a:solidFill>
                  <a:schemeClr val="tx2"/>
                </a:solidFill>
                <a:effectLst/>
              </a:rPr>
              <a:t/>
            </a:r>
            <a:br>
              <a:rPr lang="ru-RU" sz="1800" b="0" kern="0" dirty="0" smtClean="0">
                <a:ln>
                  <a:noFill/>
                </a:ln>
                <a:solidFill>
                  <a:schemeClr val="tx2"/>
                </a:solidFill>
                <a:effectLst/>
              </a:rPr>
            </a:br>
            <a:endParaRPr lang="ru-RU" sz="1800" kern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 bwMode="auto">
          <a:xfrm>
            <a:off x="971550" y="1844675"/>
            <a:ext cx="37147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tt-RU" sz="2400" b="1" smtClean="0">
                <a:effectLst/>
                <a:latin typeface="Times New Roman" pitchFamily="18" charset="0"/>
                <a:cs typeface="Times New Roman" pitchFamily="18" charset="0"/>
              </a:rPr>
              <a:t>Музыкальный руководитель</a:t>
            </a:r>
            <a:endParaRPr lang="tt-RU" sz="2400" smtClean="0">
              <a:effectLst/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tt-RU" sz="4400" b="1" i="1" smtClean="0"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ush Script Std" pitchFamily="50" charset="0"/>
              </a:rPr>
              <a:t>Газизова 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tt-RU" sz="4400" b="1" i="1" smtClean="0"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ush Script Std" pitchFamily="50" charset="0"/>
              </a:rPr>
              <a:t>Альфия 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tt-RU" sz="4400" b="1" i="1" smtClean="0"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ush Script Std" pitchFamily="50" charset="0"/>
              </a:rPr>
              <a:t>Аминовна</a:t>
            </a:r>
            <a:endParaRPr lang="ru-RU" sz="4400" b="1" i="1" smtClean="0">
              <a:solidFill>
                <a:srgbClr val="CC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rush Script Std" pitchFamily="50" charset="0"/>
            </a:endParaRPr>
          </a:p>
        </p:txBody>
      </p:sp>
      <p:pic>
        <p:nvPicPr>
          <p:cNvPr id="66565" name="Picture 8" descr="SAM_027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981075"/>
            <a:ext cx="3692525" cy="50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8DBA0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 bwMode="auto">
          <a:xfrm>
            <a:off x="468313" y="0"/>
            <a:ext cx="8229600" cy="1143000"/>
          </a:xfrm>
        </p:spPr>
        <p:txBody>
          <a:bodyPr wrap="square" lIns="45720" tIns="45720" rIns="4572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4300" b="0" i="1" smtClean="0">
                <a:ln>
                  <a:noFill/>
                </a:ln>
                <a:solidFill>
                  <a:schemeClr val="tx1"/>
                </a:solidFill>
                <a:effectLst/>
                <a:latin typeface="Arno Pro Display" pitchFamily="18" charset="0"/>
              </a:rPr>
              <a:t>Общие сведения: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1196975"/>
            <a:ext cx="9144000" cy="5400675"/>
          </a:xfrm>
        </p:spPr>
        <p:txBody>
          <a:bodyPr/>
          <a:lstStyle/>
          <a:p>
            <a:pPr marL="2241550" indent="-2105025"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i="1" dirty="0" smtClean="0"/>
              <a:t>СТАЖ РАБОТЫ: 14 </a:t>
            </a:r>
            <a:r>
              <a:rPr lang="ru-RU" sz="2400" i="1" dirty="0" smtClean="0"/>
              <a:t>лет, в данной должности   13 лет, в данном учреждении  11 лет</a:t>
            </a:r>
          </a:p>
          <a:p>
            <a:pPr marL="2241550" indent="-2105025"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i="1" dirty="0" smtClean="0"/>
              <a:t> </a:t>
            </a:r>
          </a:p>
          <a:p>
            <a:pPr marL="2241550" indent="-2105025"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i="1" dirty="0" smtClean="0"/>
              <a:t>ОБРАЗОВАНИЕ: </a:t>
            </a:r>
            <a:r>
              <a:rPr lang="ru-RU" sz="2400" i="1" dirty="0" smtClean="0"/>
              <a:t>высшее, </a:t>
            </a:r>
            <a:r>
              <a:rPr lang="ru-RU" sz="2400" i="1" dirty="0" err="1" smtClean="0"/>
              <a:t>Альметьевский</a:t>
            </a:r>
            <a:r>
              <a:rPr lang="ru-RU" sz="2400" i="1" dirty="0" smtClean="0"/>
              <a:t> государственный институт муниципальной службы , 2007г.;</a:t>
            </a:r>
          </a:p>
          <a:p>
            <a:pPr marL="2241550" indent="-2105025"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i="1" dirty="0" smtClean="0"/>
              <a:t>КВАЛИФИКАЦИОННАЯ :</a:t>
            </a:r>
            <a:r>
              <a:rPr lang="ru-RU" sz="2400" i="1" dirty="0" smtClean="0"/>
              <a:t> первая </a:t>
            </a:r>
          </a:p>
          <a:p>
            <a:pPr marL="2241550" indent="-2105025">
              <a:lnSpc>
                <a:spcPct val="90000"/>
              </a:lnSpc>
              <a:buFont typeface="Wingdings 2" pitchFamily="18" charset="2"/>
              <a:buNone/>
            </a:pPr>
            <a:endParaRPr lang="ru-RU" sz="2400" i="1" dirty="0" smtClean="0"/>
          </a:p>
          <a:p>
            <a:pPr marL="2241550" indent="-2105025"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i="1" dirty="0" smtClean="0"/>
              <a:t>КУРСЫ:  </a:t>
            </a:r>
            <a:r>
              <a:rPr lang="ru-RU" sz="2400" i="1" dirty="0" err="1" smtClean="0"/>
              <a:t>ООО«Фирма</a:t>
            </a:r>
            <a:r>
              <a:rPr lang="ru-RU" sz="2400" i="1" dirty="0" smtClean="0"/>
              <a:t> Компьютерная Академия» </a:t>
            </a:r>
            <a:r>
              <a:rPr lang="ru-RU" sz="2400" i="1" dirty="0" err="1" smtClean="0"/>
              <a:t>Альметьевского</a:t>
            </a:r>
            <a:r>
              <a:rPr lang="ru-RU" sz="2400" i="1" dirty="0" smtClean="0"/>
              <a:t> муниципального района по программе «Компьютерные курсы», 2010г.								</a:t>
            </a:r>
            <a:endParaRPr lang="ru-RU" sz="2400" b="1" i="1" dirty="0" smtClean="0"/>
          </a:p>
          <a:p>
            <a:pPr marL="2241550" indent="-2105025"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400" i="1" dirty="0" smtClean="0"/>
              <a:t>                  </a:t>
            </a:r>
            <a:r>
              <a:rPr lang="ru-RU" sz="2400" i="1" dirty="0" err="1" smtClean="0"/>
              <a:t>ИЭУиП</a:t>
            </a:r>
            <a:r>
              <a:rPr lang="ru-RU" sz="2400" i="1" dirty="0" smtClean="0"/>
              <a:t> по проблеме «Педагогические основы деятельности музыкальных руководителей ДОУ» 2011год</a:t>
            </a:r>
            <a:endParaRPr lang="ru-RU" sz="2400" b="1" i="1" dirty="0" smtClean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260350"/>
            <a:ext cx="8667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9pPr>
          </a:lstStyle>
          <a:p>
            <a:pPr algn="l" eaLnBrk="1" hangingPunct="1"/>
            <a:r>
              <a:rPr lang="ru-RU" sz="3600" b="1" i="1">
                <a:solidFill>
                  <a:srgbClr val="800000"/>
                </a:solidFill>
                <a:effectLst/>
                <a:latin typeface="Arno Pro Display" pitchFamily="18" charset="0"/>
              </a:rPr>
              <a:t>Используемые в работе программы: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50850" y="559732"/>
            <a:ext cx="8686800" cy="1106750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800" b="1" i="1" kern="1200" cap="all" dirty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</a:rPr>
              <a:t>БАЗИСНЫЕ: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idx="4294967295"/>
          </p:nvPr>
        </p:nvSpPr>
        <p:spPr>
          <a:xfrm>
            <a:off x="179388" y="1196975"/>
            <a:ext cx="8686800" cy="4886325"/>
          </a:xfrm>
        </p:spPr>
        <p:txBody>
          <a:bodyPr/>
          <a:lstStyle/>
          <a:p>
            <a:pPr marL="363538" indent="-363538" eaLnBrk="1" hangingPunct="1">
              <a:buSzPct val="68000"/>
              <a:buFont typeface="Wingdings" pitchFamily="2" charset="2"/>
              <a:buChar char="Ø"/>
              <a:tabLst>
                <a:tab pos="363538" algn="l"/>
              </a:tabLst>
              <a:defRPr/>
            </a:pPr>
            <a:endParaRPr lang="ru-RU" sz="1800" b="1" dirty="0" smtClean="0"/>
          </a:p>
          <a:p>
            <a:pPr marL="363538" indent="-363538" eaLnBrk="1" hangingPunct="1">
              <a:buSzPct val="68000"/>
              <a:buFont typeface="Wingdings" pitchFamily="2" charset="2"/>
              <a:buChar char="Ø"/>
              <a:tabLst>
                <a:tab pos="363538" algn="l"/>
              </a:tabLst>
              <a:defRPr/>
            </a:pPr>
            <a:endParaRPr lang="ru-RU" sz="1800" b="1" dirty="0" smtClean="0"/>
          </a:p>
          <a:p>
            <a:pPr marL="363538" indent="-363538" eaLnBrk="1" hangingPunct="1">
              <a:buSzPct val="68000"/>
              <a:buFont typeface="Wingdings" pitchFamily="2" charset="2"/>
              <a:buChar char="Ø"/>
              <a:tabLst>
                <a:tab pos="363538" algn="l"/>
              </a:tabLst>
              <a:defRPr/>
            </a:pPr>
            <a:r>
              <a:rPr lang="ru-RU" sz="2000" b="1" dirty="0" smtClean="0"/>
              <a:t>Программа </a:t>
            </a:r>
            <a:r>
              <a:rPr lang="ru-RU" sz="2000" b="1" dirty="0" err="1" smtClean="0"/>
              <a:t>вос</a:t>
            </a:r>
            <a:r>
              <a:rPr lang="ru-RU" sz="2000" b="1" dirty="0" smtClean="0"/>
              <a:t> воспитания и обучения в детском саду «От </a:t>
            </a:r>
            <a:r>
              <a:rPr lang="ru-RU" sz="2000" b="1" dirty="0" err="1" smtClean="0"/>
              <a:t>родңения</a:t>
            </a:r>
            <a:r>
              <a:rPr lang="ru-RU" sz="2000" b="1" dirty="0" smtClean="0"/>
              <a:t> до школы» </a:t>
            </a:r>
            <a:r>
              <a:rPr lang="en-US" sz="2000" b="1" dirty="0" smtClean="0"/>
              <a:t>/</a:t>
            </a:r>
            <a:r>
              <a:rPr lang="ru-RU" sz="2000" b="1" dirty="0" smtClean="0"/>
              <a:t> под редакцией  </a:t>
            </a:r>
            <a:r>
              <a:rPr lang="ru-RU" sz="2000" b="1" dirty="0" err="1" smtClean="0"/>
              <a:t>Веракса</a:t>
            </a:r>
            <a:r>
              <a:rPr lang="ru-RU" sz="2000" b="1" dirty="0" smtClean="0"/>
              <a:t> Н.Е., Васильевой М.А., Гербовой В.В., Комаровой Т.С..</a:t>
            </a:r>
          </a:p>
          <a:p>
            <a:pPr marL="363538" indent="-363538" eaLnBrk="1" hangingPunct="1">
              <a:buSzPct val="68000"/>
              <a:buFont typeface="Wingdings" pitchFamily="2" charset="2"/>
              <a:buChar char="Ø"/>
              <a:tabLst>
                <a:tab pos="363538" algn="l"/>
              </a:tabLst>
              <a:defRPr/>
            </a:pPr>
            <a:endParaRPr lang="ru-RU" sz="2000" b="1" dirty="0" smtClean="0"/>
          </a:p>
          <a:p>
            <a:pPr marL="363538" indent="-363538" eaLnBrk="1" hangingPunct="1">
              <a:buSzPct val="68000"/>
              <a:buFont typeface="Wingdings" pitchFamily="2" charset="2"/>
              <a:buChar char="Ø"/>
              <a:tabLst>
                <a:tab pos="363538" algn="l"/>
              </a:tabLst>
              <a:defRPr/>
            </a:pPr>
            <a:r>
              <a:rPr lang="ru-RU" sz="2000" b="1" dirty="0" smtClean="0"/>
              <a:t>Региональная программа дошкольного образования / под редакцией </a:t>
            </a:r>
            <a:r>
              <a:rPr lang="ru-RU" sz="2000" b="1" dirty="0" err="1" smtClean="0"/>
              <a:t>Шаеховой</a:t>
            </a:r>
            <a:r>
              <a:rPr lang="ru-RU" sz="2000" b="1" dirty="0" smtClean="0"/>
              <a:t> Р.К.</a:t>
            </a:r>
          </a:p>
          <a:p>
            <a:pPr marL="363538" indent="-363538" eaLnBrk="1" hangingPunct="1">
              <a:buSzPct val="68000"/>
              <a:buFont typeface="Wingdings" pitchFamily="2" charset="2"/>
              <a:buChar char="Ø"/>
              <a:tabLst>
                <a:tab pos="363538" algn="l"/>
              </a:tabLst>
              <a:defRPr/>
            </a:pPr>
            <a:endParaRPr lang="ru-RU" sz="2000" b="1" dirty="0" smtClean="0"/>
          </a:p>
        </p:txBody>
      </p:sp>
      <p:sp>
        <p:nvSpPr>
          <p:cNvPr id="68613" name="Подзаголовок 5"/>
          <p:cNvSpPr txBox="1">
            <a:spLocks/>
          </p:cNvSpPr>
          <p:nvPr/>
        </p:nvSpPr>
        <p:spPr bwMode="auto">
          <a:xfrm>
            <a:off x="323850" y="3644900"/>
            <a:ext cx="7772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/>
          <a:lstStyle>
            <a:lvl1pPr indent="449263" eaLnBrk="0" hangingPunct="0">
              <a:tabLst>
                <a:tab pos="449263" algn="l"/>
              </a:tabLs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1pPr>
            <a:lvl2pPr marL="742950" indent="-285750" eaLnBrk="0" hangingPunct="0">
              <a:tabLst>
                <a:tab pos="449263" algn="l"/>
              </a:tabLs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2pPr>
            <a:lvl3pPr marL="1143000" indent="-228600" eaLnBrk="0" hangingPunct="0">
              <a:tabLst>
                <a:tab pos="449263" algn="l"/>
              </a:tabLs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3pPr>
            <a:lvl4pPr marL="1600200" indent="-228600" eaLnBrk="0" hangingPunct="0">
              <a:tabLst>
                <a:tab pos="449263" algn="l"/>
              </a:tabLs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4pPr>
            <a:lvl5pPr marL="2057400" indent="-228600" eaLnBrk="0" hangingPunct="0">
              <a:tabLst>
                <a:tab pos="449263" algn="l"/>
              </a:tabLs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 sz="3200">
                <a:solidFill>
                  <a:schemeClr val="tx1"/>
                </a:solidFill>
                <a:latin typeface="BatangChe" pitchFamily="49" charset="-127"/>
                <a:cs typeface="Arial" charset="0"/>
              </a:defRPr>
            </a:lvl9pPr>
          </a:lstStyle>
          <a:p>
            <a:pPr algn="l" eaLnBrk="1" hangingPunct="1">
              <a:buSzPct val="68000"/>
              <a:buFont typeface="Wingdings" pitchFamily="2" charset="2"/>
              <a:buChar char="Ø"/>
            </a:pPr>
            <a:endParaRPr lang="ru-RU" sz="1800" b="1">
              <a:solidFill>
                <a:schemeClr val="tx2"/>
              </a:solidFill>
              <a:effectLst/>
              <a:latin typeface="Franklin Gothic Book" pitchFamily="34" charset="0"/>
            </a:endParaRPr>
          </a:p>
        </p:txBody>
      </p:sp>
      <p:pic>
        <p:nvPicPr>
          <p:cNvPr id="68614" name="Picture 5" descr="008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248150"/>
            <a:ext cx="3459163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rotWithShape="0">
          <a:gsLst>
            <a:gs pos="0">
              <a:srgbClr val="009900"/>
            </a:gs>
            <a:gs pos="50000">
              <a:srgbClr val="FFFF00"/>
            </a:gs>
            <a:gs pos="100000">
              <a:srgbClr val="00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 bwMode="auto">
          <a:xfrm>
            <a:off x="1012858" y="545237"/>
            <a:ext cx="7119862" cy="67764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sz="4400" kern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>Методическая тема:</a:t>
            </a:r>
            <a:endParaRPr lang="ru-RU" sz="4400" kern="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4294967295"/>
          </p:nvPr>
        </p:nvSpPr>
        <p:spPr>
          <a:xfrm>
            <a:off x="1042988" y="1852613"/>
            <a:ext cx="7286625" cy="2174875"/>
          </a:xfrm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marL="342900" indent="-206375" algn="ctr">
              <a:buFont typeface="Wingdings 2" pitchFamily="18" charset="2"/>
              <a:buNone/>
            </a:pPr>
            <a:r>
              <a:rPr lang="ru-RU" sz="3600" b="1" i="1" smtClean="0">
                <a:solidFill>
                  <a:srgbClr val="FF3300"/>
                </a:solidFill>
                <a:latin typeface="Arial" charset="0"/>
              </a:rPr>
              <a:t>Музыкальное воспитание детей на основе татарских традиций</a:t>
            </a:r>
          </a:p>
        </p:txBody>
      </p:sp>
      <p:sp>
        <p:nvSpPr>
          <p:cNvPr id="81929" name="Oval 9"/>
          <p:cNvSpPr>
            <a:spLocks noChangeArrowheads="1"/>
          </p:cNvSpPr>
          <p:nvPr/>
        </p:nvSpPr>
        <p:spPr bwMode="auto">
          <a:xfrm>
            <a:off x="-647700" y="836613"/>
            <a:ext cx="1295400" cy="100806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1979613" y="3141663"/>
            <a:ext cx="151288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69638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4076700"/>
            <a:ext cx="3068638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9639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0" y="4005263"/>
            <a:ext cx="3219450" cy="307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9640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933825"/>
            <a:ext cx="3168650" cy="316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686800" cy="838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ru-RU" sz="2800" b="0" i="1" smtClean="0">
                <a:ln>
                  <a:noFill/>
                </a:ln>
                <a:solidFill>
                  <a:srgbClr val="C00000"/>
                </a:solidFill>
                <a:effectLst/>
                <a:latin typeface="Arno Pro Light Display" pitchFamily="18" charset="0"/>
              </a:rPr>
              <a:t>ЦЕЛЬ:</a:t>
            </a:r>
            <a:r>
              <a:rPr lang="ru-RU" sz="2800" b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800" b="0" i="1" smtClean="0">
                <a:ln>
                  <a:noFill/>
                </a:ln>
                <a:solidFill>
                  <a:schemeClr val="tx1"/>
                </a:solidFill>
                <a:effectLst/>
              </a:rPr>
              <a:t>Воспитание детей, постижения основ татарских национальных  традиций через музыкальные занятия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400" y="1557338"/>
            <a:ext cx="9118600" cy="5300662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b="1" smtClean="0">
                <a:solidFill>
                  <a:srgbClr val="C00000"/>
                </a:solidFill>
              </a:rPr>
              <a:t>Задачи: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tt-RU" smtClean="0"/>
              <a:t>Знакомить детей с  татарскими народными традициями</a:t>
            </a:r>
            <a:endParaRPr lang="ru-RU" smtClean="0"/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tt-RU" smtClean="0"/>
              <a:t>Обогащать музыкальные впечатления детей, знакомя их сразнообразными музыкальными произведениями татарского народа </a:t>
            </a:r>
            <a:endParaRPr lang="ru-RU" smtClean="0"/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smtClean="0"/>
              <a:t>На основе татарской музыки развивать эмоциональную отзывчивость сенсорные способности и ладово-высотный слух, чувство ритма, формировать певческий голос и выразительность движений;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tt-RU" smtClean="0"/>
              <a:t>Воспитывать любовь к татрским национальным традидиям</a:t>
            </a:r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660066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6" descr="001 (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43055">
            <a:off x="530225" y="1457325"/>
            <a:ext cx="3740150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Rectangle 9"/>
          <p:cNvSpPr>
            <a:spLocks noGrp="1"/>
          </p:cNvSpPr>
          <p:nvPr>
            <p:ph type="subTitle" idx="1"/>
          </p:nvPr>
        </p:nvSpPr>
        <p:spPr>
          <a:xfrm>
            <a:off x="6588125" y="2781300"/>
            <a:ext cx="1150938" cy="1752600"/>
          </a:xfrm>
        </p:spPr>
        <p:txBody>
          <a:bodyPr/>
          <a:lstStyle/>
          <a:p>
            <a:pPr marL="136525"/>
            <a:endParaRPr lang="ru-RU" smtClean="0"/>
          </a:p>
        </p:txBody>
      </p:sp>
      <p:sp>
        <p:nvSpPr>
          <p:cNvPr id="71684" name="WordArt 15"/>
          <p:cNvSpPr>
            <a:spLocks noChangeArrowheads="1" noChangeShapeType="1" noTextEdit="1"/>
          </p:cNvSpPr>
          <p:nvPr/>
        </p:nvSpPr>
        <p:spPr bwMode="auto">
          <a:xfrm>
            <a:off x="2124075" y="0"/>
            <a:ext cx="5105400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Мои личные достижения</a:t>
            </a:r>
          </a:p>
        </p:txBody>
      </p:sp>
      <p:pic>
        <p:nvPicPr>
          <p:cNvPr id="71685" name="Picture 16" descr="IMG_1003"/>
          <p:cNvPicPr>
            <a:picLocks noChangeAspect="1" noChangeArrowheads="1"/>
          </p:cNvPicPr>
          <p:nvPr/>
        </p:nvPicPr>
        <p:blipFill>
          <a:blip r:embed="rId3">
            <a:lum bright="48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6404">
            <a:off x="4787900" y="1916113"/>
            <a:ext cx="3960813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F99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Rectangle 2"/>
          <p:cNvSpPr>
            <a:spLocks noGrp="1"/>
          </p:cNvSpPr>
          <p:nvPr>
            <p:ph type="title"/>
          </p:nvPr>
        </p:nvSpPr>
        <p:spPr bwMode="auto">
          <a:xfrm>
            <a:off x="685800" y="0"/>
            <a:ext cx="7772400" cy="11255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ru-RU" b="0" i="1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lang="ru-RU" b="0" i="1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lang="ru-RU" b="0" i="1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72707" name="Picture 4" descr="диплом 00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496270">
            <a:off x="4983163" y="1323975"/>
            <a:ext cx="3829050" cy="5262563"/>
          </a:xfrm>
        </p:spPr>
      </p:pic>
      <p:sp>
        <p:nvSpPr>
          <p:cNvPr id="72708" name="WordArt 5"/>
          <p:cNvSpPr>
            <a:spLocks noChangeArrowheads="1" noChangeShapeType="1" noTextEdit="1"/>
          </p:cNvSpPr>
          <p:nvPr/>
        </p:nvSpPr>
        <p:spPr bwMode="auto">
          <a:xfrm>
            <a:off x="1403350" y="333375"/>
            <a:ext cx="5105400" cy="8747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Impact"/>
              </a:rPr>
              <a:t>Мои личные достижения</a:t>
            </a:r>
          </a:p>
        </p:txBody>
      </p:sp>
      <p:pic>
        <p:nvPicPr>
          <p:cNvPr id="72709" name="Picture 7"/>
          <p:cNvPicPr>
            <a:picLocks noChangeAspect="1" noChangeArrowheads="1"/>
          </p:cNvPicPr>
          <p:nvPr/>
        </p:nvPicPr>
        <p:blipFill>
          <a:blip r:embed="rId3">
            <a:lum bright="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78412">
            <a:off x="1042988" y="1557338"/>
            <a:ext cx="3108325" cy="459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350">
              <a:srgbClr val="FFC3A8"/>
            </a:gs>
            <a:gs pos="0">
              <a:srgbClr val="82101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4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Мои личные достижения</a:t>
            </a:r>
            <a:endParaRPr lang="ru-RU" sz="44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3731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855936">
            <a:off x="779463" y="1600200"/>
            <a:ext cx="3394075" cy="4525963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" b="1736"/>
          <a:stretch/>
        </p:blipFill>
        <p:spPr>
          <a:xfrm rot="666677">
            <a:off x="5127085" y="1610406"/>
            <a:ext cx="3192401" cy="4447380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4149080"/>
            <a:ext cx="5194920" cy="2376264"/>
          </a:xfrm>
        </p:spPr>
        <p:txBody>
          <a:bodyPr>
            <a:prstTxWarp prst="textCanDown">
              <a:avLst>
                <a:gd name="adj" fmla="val 20845"/>
              </a:avLst>
            </a:prstTxWarp>
            <a:noAutofit/>
          </a:bodyPr>
          <a:lstStyle/>
          <a:p>
            <a:r>
              <a:rPr lang="ru-RU" sz="2800" i="1" dirty="0">
                <a:solidFill>
                  <a:schemeClr val="tx1"/>
                </a:solidFill>
                <a:effectLst/>
              </a:rPr>
              <a:t>«Здоров- </a:t>
            </a:r>
            <a:r>
              <a:rPr lang="ru-RU" sz="2800" i="1" dirty="0" smtClean="0">
                <a:solidFill>
                  <a:schemeClr val="tx1"/>
                </a:solidFill>
                <a:effectLst/>
              </a:rPr>
              <a:t>значит, счастлив</a:t>
            </a:r>
            <a:r>
              <a:rPr lang="ru-RU" sz="2800" i="1" dirty="0">
                <a:solidFill>
                  <a:schemeClr val="tx1"/>
                </a:solidFill>
                <a:effectLst/>
              </a:rPr>
              <a:t>!» </a:t>
            </a:r>
            <a:r>
              <a:rPr lang="ru-RU" sz="2800" i="1" dirty="0" smtClean="0">
                <a:solidFill>
                  <a:schemeClr val="tx1"/>
                </a:solidFill>
                <a:effectLst/>
              </a:rPr>
              <a:t>  номинация</a:t>
            </a:r>
            <a:br>
              <a:rPr lang="ru-RU" sz="2800" i="1" dirty="0" smtClean="0">
                <a:solidFill>
                  <a:schemeClr val="tx1"/>
                </a:solidFill>
                <a:effectLst/>
              </a:rPr>
            </a:br>
            <a:r>
              <a:rPr lang="ru-RU" sz="2800" i="1" dirty="0" smtClean="0">
                <a:solidFill>
                  <a:schemeClr val="tx1"/>
                </a:solidFill>
                <a:effectLst/>
              </a:rPr>
              <a:t>«Литературное </a:t>
            </a:r>
            <a:r>
              <a:rPr lang="ru-RU" sz="2800" i="1" dirty="0">
                <a:solidFill>
                  <a:schemeClr val="tx1"/>
                </a:solidFill>
                <a:effectLst/>
              </a:rPr>
              <a:t>творчество», </a:t>
            </a:r>
            <a:r>
              <a:rPr lang="ru-RU" sz="2800" i="1" dirty="0" smtClean="0">
                <a:solidFill>
                  <a:schemeClr val="tx1"/>
                </a:solidFill>
                <a:effectLst/>
              </a:rPr>
              <a:t>2012 </a:t>
            </a:r>
            <a:r>
              <a:rPr lang="ru-RU" sz="2800" i="1" dirty="0">
                <a:solidFill>
                  <a:schemeClr val="tx1"/>
                </a:solidFill>
                <a:effectLst/>
              </a:rPr>
              <a:t/>
            </a:r>
            <a:br>
              <a:rPr lang="ru-RU" sz="2800" i="1" dirty="0">
                <a:solidFill>
                  <a:schemeClr val="tx1"/>
                </a:solidFill>
                <a:effectLst/>
              </a:rPr>
            </a:br>
            <a:endParaRPr lang="ru-RU" sz="2800" i="1" dirty="0">
              <a:solidFill>
                <a:schemeClr val="tx1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38" t="3030" r="3425" b="4906"/>
          <a:stretch/>
        </p:blipFill>
        <p:spPr>
          <a:xfrm>
            <a:off x="5796136" y="1628800"/>
            <a:ext cx="2857500" cy="4166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25618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50000">
              <a:schemeClr val="accent4">
                <a:lumMod val="60000"/>
                <a:lumOff val="40000"/>
              </a:schemeClr>
            </a:gs>
            <a:gs pos="100000">
              <a:srgbClr val="3366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1772816"/>
            <a:ext cx="4464496" cy="331236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</a:t>
            </a:r>
            <a:r>
              <a:rPr lang="ru-RU" sz="2800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ткрытое </a:t>
            </a:r>
            <a:r>
              <a:rPr lang="ru-RU" sz="2800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занятие «Путешествие по сказкам Тукая» на кустовом методическом объединении национальных </a:t>
            </a:r>
            <a:r>
              <a:rPr lang="ru-RU" sz="2800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ДОУ, 2012</a:t>
            </a:r>
            <a:endParaRPr lang="ru-RU" sz="2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75" y="476672"/>
            <a:ext cx="1920214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92896"/>
            <a:ext cx="1892018" cy="1419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653136"/>
            <a:ext cx="1979712" cy="1484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60648"/>
            <a:ext cx="1883701" cy="1412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636912"/>
            <a:ext cx="1883701" cy="1412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114" y="4790597"/>
            <a:ext cx="1883699" cy="1412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5150056"/>
            <a:ext cx="2016224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60648"/>
            <a:ext cx="1907704" cy="1430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6848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7" name="Picture 3" descr="C:\Users\Альфия\AppData\Local\Microsoft\Windows\Temporary Internet Files\Content.IE5\L64EBODY\MC90044507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52736" y="-1233264"/>
            <a:ext cx="6858000" cy="932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1484784"/>
            <a:ext cx="4392488" cy="1944214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100" i="1" dirty="0" smtClean="0">
                <a:ln/>
                <a:solidFill>
                  <a:schemeClr val="accent3"/>
                </a:solidFill>
                <a:effectLst/>
              </a:rPr>
              <a:t>Неделя </a:t>
            </a:r>
            <a:r>
              <a:rPr lang="ru-RU" sz="3100" i="1" dirty="0">
                <a:ln/>
                <a:solidFill>
                  <a:schemeClr val="accent3"/>
                </a:solidFill>
                <a:effectLst/>
              </a:rPr>
              <a:t>«Специалист» </a:t>
            </a:r>
            <a:r>
              <a:rPr lang="ru-RU" sz="3100" i="1" dirty="0" smtClean="0">
                <a:ln/>
                <a:solidFill>
                  <a:schemeClr val="accent3"/>
                </a:solidFill>
                <a:effectLst/>
              </a:rPr>
              <a:t/>
            </a:r>
            <a:br>
              <a:rPr lang="ru-RU" sz="3100" i="1" dirty="0" smtClean="0">
                <a:ln/>
                <a:solidFill>
                  <a:schemeClr val="accent3"/>
                </a:solidFill>
                <a:effectLst/>
              </a:rPr>
            </a:br>
            <a:r>
              <a:rPr lang="ru-RU" sz="3100" i="1" dirty="0" smtClean="0">
                <a:ln/>
                <a:solidFill>
                  <a:schemeClr val="accent3"/>
                </a:solidFill>
                <a:effectLst/>
              </a:rPr>
              <a:t>на </a:t>
            </a:r>
            <a:r>
              <a:rPr lang="ru-RU" sz="3100" i="1" dirty="0">
                <a:ln/>
                <a:solidFill>
                  <a:schemeClr val="accent3"/>
                </a:solidFill>
                <a:effectLst/>
              </a:rPr>
              <a:t>тему </a:t>
            </a:r>
            <a:r>
              <a:rPr lang="ru-RU" sz="3100" i="1" dirty="0" smtClean="0">
                <a:ln/>
                <a:solidFill>
                  <a:schemeClr val="accent3"/>
                </a:solidFill>
                <a:effectLst/>
              </a:rPr>
              <a:t/>
            </a:r>
            <a:br>
              <a:rPr lang="ru-RU" sz="3100" i="1" dirty="0" smtClean="0">
                <a:ln/>
                <a:solidFill>
                  <a:schemeClr val="accent3"/>
                </a:solidFill>
                <a:effectLst/>
              </a:rPr>
            </a:br>
            <a:r>
              <a:rPr lang="ru-RU" sz="3100" i="1" dirty="0" smtClean="0">
                <a:ln/>
                <a:solidFill>
                  <a:schemeClr val="accent3"/>
                </a:solidFill>
                <a:effectLst/>
              </a:rPr>
              <a:t>«</a:t>
            </a:r>
            <a:r>
              <a:rPr lang="ru-RU" sz="3100" i="1" dirty="0">
                <a:ln/>
                <a:solidFill>
                  <a:schemeClr val="accent3"/>
                </a:solidFill>
                <a:effectLst/>
              </a:rPr>
              <a:t>Мы – юные  пожарные</a:t>
            </a:r>
            <a:r>
              <a:rPr lang="ru-RU" sz="3100" i="1" dirty="0" smtClean="0">
                <a:ln/>
                <a:solidFill>
                  <a:schemeClr val="accent3"/>
                </a:solidFill>
                <a:effectLst/>
              </a:rPr>
              <a:t>» 2012 </a:t>
            </a:r>
            <a:r>
              <a:rPr lang="ru-RU" dirty="0">
                <a:ln/>
                <a:solidFill>
                  <a:schemeClr val="accent3"/>
                </a:solidFill>
                <a:effectLst/>
              </a:rPr>
              <a:t/>
            </a:r>
            <a:br>
              <a:rPr lang="ru-RU" dirty="0">
                <a:ln/>
                <a:solidFill>
                  <a:schemeClr val="accent3"/>
                </a:solidFill>
                <a:effectLst/>
              </a:rPr>
            </a:br>
            <a:endParaRPr lang="ru-RU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428999"/>
            <a:ext cx="3466728" cy="2600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56792"/>
            <a:ext cx="2022144" cy="1516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428999"/>
            <a:ext cx="2987824" cy="2240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024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4" descr="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" t="3239" r="2252"/>
          <a:stretch>
            <a:fillRect/>
          </a:stretch>
        </p:blipFill>
        <p:spPr bwMode="auto">
          <a:xfrm>
            <a:off x="74028" y="260349"/>
            <a:ext cx="1905684" cy="2711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5" descr="002 (2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1" y="333374"/>
            <a:ext cx="1976882" cy="2717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6" name="WordArt 6"/>
          <p:cNvSpPr>
            <a:spLocks noChangeArrowheads="1" noChangeShapeType="1" noTextEdit="1"/>
          </p:cNvSpPr>
          <p:nvPr/>
        </p:nvSpPr>
        <p:spPr bwMode="auto">
          <a:xfrm>
            <a:off x="2090472" y="333375"/>
            <a:ext cx="4857792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Коллективные </a:t>
            </a:r>
          </a:p>
          <a:p>
            <a:r>
              <a:rPr lang="ru-RU" sz="36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награды</a:t>
            </a:r>
          </a:p>
          <a:p>
            <a:r>
              <a:rPr lang="ru-RU" sz="3600" b="1" kern="1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доу</a:t>
            </a:r>
            <a:endParaRPr lang="ru-RU" sz="3600" b="1" kern="1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/>
            </a:endParaRPr>
          </a:p>
        </p:txBody>
      </p:sp>
      <p:pic>
        <p:nvPicPr>
          <p:cNvPr id="74757" name="Picture 7" descr="00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" r="1733"/>
          <a:stretch>
            <a:fillRect/>
          </a:stretch>
        </p:blipFill>
        <p:spPr bwMode="auto">
          <a:xfrm>
            <a:off x="251520" y="4077072"/>
            <a:ext cx="1838951" cy="2575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Picture 8" descr="00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"/>
          <a:stretch>
            <a:fillRect/>
          </a:stretch>
        </p:blipFill>
        <p:spPr bwMode="auto">
          <a:xfrm>
            <a:off x="7092281" y="3903971"/>
            <a:ext cx="1832866" cy="2674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Picture 9" descr="00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" t="2086"/>
          <a:stretch>
            <a:fillRect/>
          </a:stretch>
        </p:blipFill>
        <p:spPr bwMode="auto">
          <a:xfrm>
            <a:off x="2269992" y="1600099"/>
            <a:ext cx="1941968" cy="2692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83440" y="4371384"/>
            <a:ext cx="1884763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822" y="1615925"/>
            <a:ext cx="1946478" cy="2677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00"/>
            </a:gs>
            <a:gs pos="50000">
              <a:srgbClr val="99FF66"/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8" name="Picture 4" descr="C:\Users\Альфия\AppData\Local\Microsoft\Windows\Temporary Internet Files\Content.IE5\L64EBODY\MC90010445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281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964638588"/>
              </p:ext>
            </p:extLst>
          </p:nvPr>
        </p:nvGraphicFramePr>
        <p:xfrm>
          <a:off x="-108520" y="502212"/>
          <a:ext cx="612068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" b="4724"/>
          <a:stretch/>
        </p:blipFill>
        <p:spPr>
          <a:xfrm rot="20578698">
            <a:off x="1147430" y="3117172"/>
            <a:ext cx="2256454" cy="3014867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14" r="1638" b="2764"/>
          <a:stretch/>
        </p:blipFill>
        <p:spPr>
          <a:xfrm rot="1110710">
            <a:off x="5855883" y="3134237"/>
            <a:ext cx="2263011" cy="3013123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2" b="3585"/>
          <a:stretch/>
        </p:blipFill>
        <p:spPr>
          <a:xfrm>
            <a:off x="3426535" y="620688"/>
            <a:ext cx="2275075" cy="312421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651117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FFCC"/>
            </a:gs>
            <a:gs pos="100000">
              <a:srgbClr val="406A5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75779" name="Oval 13"/>
          <p:cNvSpPr>
            <a:spLocks noChangeArrowheads="1"/>
          </p:cNvSpPr>
          <p:nvPr/>
        </p:nvSpPr>
        <p:spPr bwMode="auto">
          <a:xfrm>
            <a:off x="3276600" y="2349500"/>
            <a:ext cx="2573338" cy="2016125"/>
          </a:xfrm>
          <a:prstGeom prst="ellipse">
            <a:avLst/>
          </a:prstGeom>
          <a:gradFill rotWithShape="0">
            <a:gsLst>
              <a:gs pos="0">
                <a:srgbClr val="9FD2E0"/>
              </a:gs>
              <a:gs pos="50000">
                <a:srgbClr val="60B5CC"/>
              </a:gs>
              <a:gs pos="100000">
                <a:srgbClr val="9FD2E0"/>
              </a:gs>
            </a:gsLst>
            <a:lin ang="5400000" scaled="1"/>
          </a:gradFill>
          <a:ln w="12700">
            <a:solidFill>
              <a:srgbClr val="60B5CC"/>
            </a:solidFill>
            <a:round/>
            <a:headEnd/>
            <a:tailEnd/>
          </a:ln>
          <a:effectLst>
            <a:outerShdw dist="28398" dir="3806097" algn="ctr" rotWithShape="0">
              <a:srgbClr val="246071"/>
            </a:outerShdw>
          </a:effectLst>
        </p:spPr>
        <p:txBody>
          <a:bodyPr/>
          <a:lstStyle/>
          <a:p>
            <a:pPr eaLnBrk="0" hangingPunct="0"/>
            <a:endParaRPr lang="tt-RU" sz="1400">
              <a:solidFill>
                <a:schemeClr val="bg1"/>
              </a:solidFill>
              <a:effectLst/>
              <a:latin typeface="Trebuchet MS" pitchFamily="34" charset="0"/>
              <a:cs typeface="Times New Roman" pitchFamily="18" charset="0"/>
            </a:endParaRPr>
          </a:p>
          <a:p>
            <a:pPr eaLnBrk="0" hangingPunct="0"/>
            <a:r>
              <a:rPr lang="tt-RU" sz="1800" b="1">
                <a:solidFill>
                  <a:schemeClr val="bg1"/>
                </a:solidFill>
                <a:effectLst/>
                <a:latin typeface="Trebuchet MS" pitchFamily="34" charset="0"/>
                <a:ea typeface="Trebuchet MS" pitchFamily="34" charset="0"/>
                <a:cs typeface="Times New Roman" pitchFamily="18" charset="0"/>
              </a:rPr>
              <a:t>Организация музыкальной деятельности детей</a:t>
            </a:r>
            <a:endParaRPr lang="ru-RU" sz="1800" b="1">
              <a:solidFill>
                <a:schemeClr val="bg1"/>
              </a:solidFill>
              <a:effectLst/>
              <a:latin typeface="Arial" charset="0"/>
            </a:endParaRPr>
          </a:p>
          <a:p>
            <a:pPr algn="l" eaLnBrk="0" hangingPunct="0"/>
            <a:endParaRPr lang="ru-RU" sz="1800">
              <a:solidFill>
                <a:schemeClr val="folHlink"/>
              </a:solidFill>
              <a:effectLst/>
              <a:latin typeface="Arial" charset="0"/>
            </a:endParaRPr>
          </a:p>
        </p:txBody>
      </p:sp>
      <p:pic>
        <p:nvPicPr>
          <p:cNvPr id="75780" name="Рисунок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252095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Рисунок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692150"/>
            <a:ext cx="252095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2" name="Рисунок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636838"/>
            <a:ext cx="2663825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3" name="Picture 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724400"/>
            <a:ext cx="279558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4" name="Picture 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581525"/>
            <a:ext cx="256381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5" name="Рисунок 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924175"/>
            <a:ext cx="2665412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6" name="Рисунок 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652963"/>
            <a:ext cx="266541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7" name="Picture 1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252095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8" name="Picture 11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2592388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6607" name="Rectangle 15"/>
          <p:cNvSpPr>
            <a:spLocks noChangeArrowheads="1"/>
          </p:cNvSpPr>
          <p:nvPr/>
        </p:nvSpPr>
        <p:spPr bwMode="auto">
          <a:xfrm flipV="1">
            <a:off x="0" y="620713"/>
            <a:ext cx="91440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5790" name="Rectangle 17"/>
          <p:cNvSpPr>
            <a:spLocks noChangeArrowheads="1"/>
          </p:cNvSpPr>
          <p:nvPr/>
        </p:nvSpPr>
        <p:spPr bwMode="auto">
          <a:xfrm>
            <a:off x="152400" y="811213"/>
            <a:ext cx="1841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r>
              <a:rPr lang="ru-RU" sz="1800">
                <a:effectLst/>
                <a:latin typeface="Arial" charset="0"/>
              </a:rPr>
              <a:t/>
            </a:r>
            <a:br>
              <a:rPr lang="ru-RU" sz="1800">
                <a:effectLst/>
                <a:latin typeface="Arial" charset="0"/>
              </a:rPr>
            </a:br>
            <a:endParaRPr lang="ru-RU" sz="1800">
              <a:effectLst/>
              <a:latin typeface="Arial" charset="0"/>
            </a:endParaRPr>
          </a:p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75791" name="Rectangle 18"/>
          <p:cNvSpPr>
            <a:spLocks noChangeArrowheads="1"/>
          </p:cNvSpPr>
          <p:nvPr/>
        </p:nvSpPr>
        <p:spPr bwMode="auto">
          <a:xfrm>
            <a:off x="152400" y="1727200"/>
            <a:ext cx="184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r>
              <a:rPr lang="ru-RU" sz="1800">
                <a:effectLst/>
                <a:latin typeface="Arial" charset="0"/>
              </a:rPr>
              <a:t/>
            </a:r>
            <a:br>
              <a:rPr lang="ru-RU" sz="1800">
                <a:effectLst/>
                <a:latin typeface="Arial" charset="0"/>
              </a:rPr>
            </a:br>
            <a:endParaRPr lang="ru-RU" sz="1800">
              <a:effectLst/>
              <a:latin typeface="Arial" charset="0"/>
            </a:endParaRPr>
          </a:p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75792" name="Rectangle 19"/>
          <p:cNvSpPr>
            <a:spLocks noChangeArrowheads="1"/>
          </p:cNvSpPr>
          <p:nvPr/>
        </p:nvSpPr>
        <p:spPr bwMode="auto">
          <a:xfrm>
            <a:off x="0" y="27416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1006612" name="Line 20"/>
          <p:cNvSpPr>
            <a:spLocks noChangeShapeType="1"/>
          </p:cNvSpPr>
          <p:nvPr/>
        </p:nvSpPr>
        <p:spPr bwMode="auto">
          <a:xfrm flipV="1">
            <a:off x="5508625" y="2276475"/>
            <a:ext cx="215900" cy="4318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410200" y="6450013"/>
            <a:ext cx="2286000" cy="320675"/>
          </a:xfrm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accent1">
                  <a:shade val="75000"/>
                </a:schemeClr>
              </a:solidFill>
              <a:effectLst/>
              <a:cs typeface="+mn-cs"/>
            </a:endParaRPr>
          </a:p>
        </p:txBody>
      </p:sp>
      <p:sp>
        <p:nvSpPr>
          <p:cNvPr id="52" name="Rectangle 2"/>
          <p:cNvSpPr txBox="1">
            <a:spLocks noChangeArrowheads="1"/>
          </p:cNvSpPr>
          <p:nvPr/>
        </p:nvSpPr>
        <p:spPr>
          <a:xfrm>
            <a:off x="1187450" y="476250"/>
            <a:ext cx="4114800" cy="487363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endParaRPr lang="en-US" sz="20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6804" name="Рисунок 2" descr="P152069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321300"/>
            <a:ext cx="204787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Рисунок 4" descr="P15206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888" y="188913"/>
            <a:ext cx="2170112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Рисунок 6" descr="SAM_030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775"/>
            <a:ext cx="1855788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Рисунок 5" descr="SAM_029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2016125" cy="150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8" name="Рисунок 8" descr="SAM_02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700213"/>
            <a:ext cx="2100262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9" name="Рисунок 3" descr="P152069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4868863"/>
            <a:ext cx="23241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10" name="Рисунок 7" descr="P105004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997200"/>
            <a:ext cx="2195513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11" name="Picture 19" descr="P104013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0"/>
            <a:ext cx="1722438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12" name="Рисунок 1" descr="P106079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60350"/>
            <a:ext cx="19304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13" name="Picture 17" descr="SAM_030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2035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94" name="Rectangle 26"/>
          <p:cNvSpPr>
            <a:spLocks noChangeArrowheads="1"/>
          </p:cNvSpPr>
          <p:nvPr/>
        </p:nvSpPr>
        <p:spPr bwMode="blackWhite">
          <a:xfrm>
            <a:off x="111125" y="2035175"/>
            <a:ext cx="9144000" cy="0"/>
          </a:xfrm>
          <a:prstGeom prst="rect">
            <a:avLst/>
          </a:prstGeom>
          <a:noFill/>
          <a:ln>
            <a:noFill/>
          </a:ln>
          <a:effectLst>
            <a:outerShdw dist="50800" dir="5400000" rotWithShape="0">
              <a:srgbClr val="4E3B30">
                <a:alpha val="5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3E0DB"/>
                    </a:gs>
                    <a:gs pos="72000">
                      <a:srgbClr val="DCA79B"/>
                    </a:gs>
                    <a:gs pos="100000">
                      <a:srgbClr val="D89787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6815" name="Rectangle 27"/>
          <p:cNvSpPr>
            <a:spLocks noChangeArrowheads="1"/>
          </p:cNvSpPr>
          <p:nvPr/>
        </p:nvSpPr>
        <p:spPr bwMode="blackWhite">
          <a:xfrm>
            <a:off x="111125" y="2035175"/>
            <a:ext cx="9144000" cy="0"/>
          </a:xfrm>
          <a:prstGeom prst="rect">
            <a:avLst/>
          </a:prstGeom>
          <a:noFill/>
          <a:ln>
            <a:noFill/>
          </a:ln>
          <a:effectLst>
            <a:outerShdw dist="50800" dir="5400000" rotWithShape="0">
              <a:srgbClr val="4E3B30">
                <a:alpha val="5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3E0DB"/>
                    </a:gs>
                    <a:gs pos="72000">
                      <a:srgbClr val="DCA79B"/>
                    </a:gs>
                    <a:gs pos="100000">
                      <a:srgbClr val="D89787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76816" name="Rectangle 28"/>
          <p:cNvSpPr>
            <a:spLocks noChangeArrowheads="1"/>
          </p:cNvSpPr>
          <p:nvPr/>
        </p:nvSpPr>
        <p:spPr bwMode="blackWhite">
          <a:xfrm>
            <a:off x="111125" y="2035175"/>
            <a:ext cx="9144000" cy="0"/>
          </a:xfrm>
          <a:prstGeom prst="rect">
            <a:avLst/>
          </a:prstGeom>
          <a:noFill/>
          <a:ln>
            <a:noFill/>
          </a:ln>
          <a:effectLst>
            <a:outerShdw dist="50800" dir="5400000" rotWithShape="0">
              <a:srgbClr val="4E3B30">
                <a:alpha val="5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3E0DB"/>
                    </a:gs>
                    <a:gs pos="72000">
                      <a:srgbClr val="DCA79B"/>
                    </a:gs>
                    <a:gs pos="100000">
                      <a:srgbClr val="D89787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76817" name="Rectangle 29"/>
          <p:cNvSpPr>
            <a:spLocks noChangeArrowheads="1"/>
          </p:cNvSpPr>
          <p:nvPr/>
        </p:nvSpPr>
        <p:spPr bwMode="blackWhite">
          <a:xfrm>
            <a:off x="111125" y="2035175"/>
            <a:ext cx="9144000" cy="0"/>
          </a:xfrm>
          <a:prstGeom prst="rect">
            <a:avLst/>
          </a:prstGeom>
          <a:noFill/>
          <a:ln>
            <a:noFill/>
          </a:ln>
          <a:effectLst>
            <a:outerShdw dist="50800" dir="5400000" rotWithShape="0">
              <a:srgbClr val="4E3B30">
                <a:alpha val="5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3E0DB"/>
                    </a:gs>
                    <a:gs pos="72000">
                      <a:srgbClr val="DCA79B"/>
                    </a:gs>
                    <a:gs pos="100000">
                      <a:srgbClr val="D89787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76818" name="Rectangle 30"/>
          <p:cNvSpPr>
            <a:spLocks noChangeArrowheads="1"/>
          </p:cNvSpPr>
          <p:nvPr/>
        </p:nvSpPr>
        <p:spPr bwMode="blackWhite">
          <a:xfrm>
            <a:off x="111125" y="2035175"/>
            <a:ext cx="9144000" cy="0"/>
          </a:xfrm>
          <a:prstGeom prst="rect">
            <a:avLst/>
          </a:prstGeom>
          <a:noFill/>
          <a:ln>
            <a:noFill/>
          </a:ln>
          <a:effectLst>
            <a:outerShdw dist="50800" dir="5400000" rotWithShape="0">
              <a:srgbClr val="4E3B30">
                <a:alpha val="5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3E0DB"/>
                    </a:gs>
                    <a:gs pos="72000">
                      <a:srgbClr val="DCA79B"/>
                    </a:gs>
                    <a:gs pos="100000">
                      <a:srgbClr val="D89787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76819" name="Rectangle 31"/>
          <p:cNvSpPr>
            <a:spLocks noChangeArrowheads="1"/>
          </p:cNvSpPr>
          <p:nvPr/>
        </p:nvSpPr>
        <p:spPr bwMode="blackWhite">
          <a:xfrm>
            <a:off x="111125" y="2035175"/>
            <a:ext cx="9144000" cy="0"/>
          </a:xfrm>
          <a:prstGeom prst="rect">
            <a:avLst/>
          </a:prstGeom>
          <a:noFill/>
          <a:ln>
            <a:noFill/>
          </a:ln>
          <a:effectLst>
            <a:outerShdw dist="50800" dir="5400000" rotWithShape="0">
              <a:srgbClr val="4E3B30">
                <a:alpha val="5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3E0DB"/>
                    </a:gs>
                    <a:gs pos="72000">
                      <a:srgbClr val="DCA79B"/>
                    </a:gs>
                    <a:gs pos="100000">
                      <a:srgbClr val="D89787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76820" name="Rectangle 32"/>
          <p:cNvSpPr>
            <a:spLocks noChangeArrowheads="1"/>
          </p:cNvSpPr>
          <p:nvPr/>
        </p:nvSpPr>
        <p:spPr bwMode="blackWhite">
          <a:xfrm>
            <a:off x="111125" y="2035175"/>
            <a:ext cx="9144000" cy="0"/>
          </a:xfrm>
          <a:prstGeom prst="rect">
            <a:avLst/>
          </a:prstGeom>
          <a:noFill/>
          <a:ln>
            <a:noFill/>
          </a:ln>
          <a:effectLst>
            <a:outerShdw dist="50800" dir="5400000" rotWithShape="0">
              <a:srgbClr val="4E3B30">
                <a:alpha val="5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3E0DB"/>
                    </a:gs>
                    <a:gs pos="72000">
                      <a:srgbClr val="DCA79B"/>
                    </a:gs>
                    <a:gs pos="100000">
                      <a:srgbClr val="D89787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76821" name="Rectangle 33"/>
          <p:cNvSpPr>
            <a:spLocks noChangeArrowheads="1"/>
          </p:cNvSpPr>
          <p:nvPr/>
        </p:nvSpPr>
        <p:spPr bwMode="blackWhite">
          <a:xfrm>
            <a:off x="179388" y="1806575"/>
            <a:ext cx="184150" cy="366713"/>
          </a:xfrm>
          <a:prstGeom prst="rect">
            <a:avLst/>
          </a:prstGeom>
          <a:noFill/>
          <a:ln>
            <a:noFill/>
          </a:ln>
          <a:effectLst>
            <a:outerShdw dist="50800" dir="5400000" rotWithShape="0">
              <a:srgbClr val="4E3B30">
                <a:alpha val="5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3E0DB"/>
                    </a:gs>
                    <a:gs pos="72000">
                      <a:srgbClr val="DCA79B"/>
                    </a:gs>
                    <a:gs pos="100000">
                      <a:srgbClr val="D89787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76822" name="Rectangle 34"/>
          <p:cNvSpPr>
            <a:spLocks noChangeArrowheads="1"/>
          </p:cNvSpPr>
          <p:nvPr/>
        </p:nvSpPr>
        <p:spPr bwMode="blackWhite">
          <a:xfrm>
            <a:off x="179388" y="1484313"/>
            <a:ext cx="184150" cy="366712"/>
          </a:xfrm>
          <a:prstGeom prst="rect">
            <a:avLst/>
          </a:prstGeom>
          <a:noFill/>
          <a:ln>
            <a:noFill/>
          </a:ln>
          <a:effectLst>
            <a:outerShdw dist="50800" dir="5400000" rotWithShape="0">
              <a:srgbClr val="4E3B30">
                <a:alpha val="5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3E0DB"/>
                    </a:gs>
                    <a:gs pos="72000">
                      <a:srgbClr val="DCA79B"/>
                    </a:gs>
                    <a:gs pos="100000">
                      <a:srgbClr val="D89787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53" name="AutoShape 3"/>
          <p:cNvSpPr>
            <a:spLocks noChangeArrowheads="1"/>
          </p:cNvSpPr>
          <p:nvPr/>
        </p:nvSpPr>
        <p:spPr bwMode="gray">
          <a:xfrm rot="16200000">
            <a:off x="1697825" y="1334237"/>
            <a:ext cx="5757874" cy="6075322"/>
          </a:xfrm>
          <a:prstGeom prst="rightArrow">
            <a:avLst>
              <a:gd name="adj1" fmla="val 79306"/>
              <a:gd name="adj2" fmla="val 31485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effectLst/>
            </a:endParaRPr>
          </a:p>
        </p:txBody>
      </p:sp>
      <p:sp>
        <p:nvSpPr>
          <p:cNvPr id="54" name="AutoShape 4"/>
          <p:cNvSpPr>
            <a:spLocks noChangeArrowheads="1"/>
          </p:cNvSpPr>
          <p:nvPr/>
        </p:nvSpPr>
        <p:spPr bwMode="blackWhite">
          <a:xfrm>
            <a:off x="2051050" y="3860800"/>
            <a:ext cx="5000625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339966"/>
              </a:gs>
              <a:gs pos="100000">
                <a:srgbClr val="003300"/>
              </a:gs>
            </a:gsLst>
            <a:lin ang="5400000" scaled="1"/>
          </a:gradFill>
          <a:ln w="254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0" hangingPunct="0">
              <a:buFont typeface="Wingdings" pitchFamily="2" charset="2"/>
              <a:buNone/>
            </a:pPr>
            <a:r>
              <a:rPr lang="tt-RU" sz="2800" b="1">
                <a:effectLst/>
                <a:latin typeface="Franklin Gothic Book" pitchFamily="34" charset="0"/>
              </a:rPr>
              <a:t>Пение</a:t>
            </a:r>
            <a:endParaRPr lang="en-US" sz="2800" b="1">
              <a:effectLst/>
              <a:latin typeface="Franklin Gothic Book" pitchFamily="34" charset="0"/>
            </a:endParaRPr>
          </a:p>
        </p:txBody>
      </p:sp>
      <p:sp>
        <p:nvSpPr>
          <p:cNvPr id="56" name="AutoShape 6"/>
          <p:cNvSpPr>
            <a:spLocks noChangeArrowheads="1"/>
          </p:cNvSpPr>
          <p:nvPr/>
        </p:nvSpPr>
        <p:spPr bwMode="blackWhite">
          <a:xfrm>
            <a:off x="1979613" y="2852738"/>
            <a:ext cx="5000625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008000"/>
              </a:gs>
              <a:gs pos="100000">
                <a:srgbClr val="92B88A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0" hangingPunct="0">
              <a:buFont typeface="Arial" charset="0"/>
              <a:buNone/>
            </a:pPr>
            <a:r>
              <a:rPr lang="tt-RU" sz="2800" b="1">
                <a:effectLst/>
                <a:latin typeface="Franklin Gothic Book" pitchFamily="34" charset="0"/>
              </a:rPr>
              <a:t>Слушание музыки</a:t>
            </a:r>
            <a:endParaRPr lang="en-US" sz="2800" b="1">
              <a:effectLst/>
              <a:latin typeface="Franklin Gothic Book" pitchFamily="34" charset="0"/>
            </a:endParaRPr>
          </a:p>
        </p:txBody>
      </p:sp>
      <p:sp>
        <p:nvSpPr>
          <p:cNvPr id="83983" name="Rectangle 15"/>
          <p:cNvSpPr>
            <a:spLocks noGrp="1" noRot="1" noChangeArrowheads="1"/>
          </p:cNvSpPr>
          <p:nvPr>
            <p:ph type="title"/>
          </p:nvPr>
        </p:nvSpPr>
        <p:spPr>
          <a:xfrm>
            <a:off x="0" y="188913"/>
            <a:ext cx="9144000" cy="936625"/>
          </a:xfrm>
        </p:spPr>
        <p:txBody>
          <a:bodyPr/>
          <a:lstStyle/>
          <a:p>
            <a:pPr eaLnBrk="1" hangingPunct="1">
              <a:defRPr/>
            </a:pPr>
            <a:r>
              <a:rPr lang="tt-RU" sz="3600" b="1" smtClean="0">
                <a:solidFill>
                  <a:schemeClr val="tx1"/>
                </a:solidFill>
              </a:rPr>
              <a:t>Виды музыкальной деятельности детей</a:t>
            </a:r>
            <a:endParaRPr lang="ru-RU" sz="3600" b="1" smtClean="0">
              <a:solidFill>
                <a:schemeClr val="tx1"/>
              </a:solidFill>
            </a:endParaRPr>
          </a:p>
        </p:txBody>
      </p:sp>
      <p:sp>
        <p:nvSpPr>
          <p:cNvPr id="55" name="AutoShape 5"/>
          <p:cNvSpPr>
            <a:spLocks noChangeArrowheads="1"/>
          </p:cNvSpPr>
          <p:nvPr/>
        </p:nvSpPr>
        <p:spPr bwMode="blackWhite">
          <a:xfrm>
            <a:off x="2051050" y="4868863"/>
            <a:ext cx="5000625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003300"/>
              </a:gs>
              <a:gs pos="100000">
                <a:srgbClr val="92B88A"/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0" hangingPunct="0">
              <a:buFont typeface="Arial" charset="0"/>
              <a:buNone/>
            </a:pPr>
            <a:r>
              <a:rPr lang="tt-RU" sz="2800" b="1">
                <a:effectLst/>
                <a:latin typeface="Franklin Gothic Book" pitchFamily="34" charset="0"/>
              </a:rPr>
              <a:t>Музыкально – ритмические</a:t>
            </a:r>
          </a:p>
          <a:p>
            <a:pPr algn="l" eaLnBrk="0" hangingPunct="0">
              <a:buFont typeface="Arial" charset="0"/>
              <a:buNone/>
            </a:pPr>
            <a:r>
              <a:rPr lang="tt-RU" sz="2800" b="1">
                <a:effectLst/>
                <a:latin typeface="Franklin Gothic Book" pitchFamily="34" charset="0"/>
              </a:rPr>
              <a:t>движения</a:t>
            </a:r>
            <a:endParaRPr lang="en-US" sz="2800" b="1">
              <a:effectLst/>
              <a:latin typeface="Franklin Gothic Book" pitchFamily="34" charset="0"/>
            </a:endParaRPr>
          </a:p>
        </p:txBody>
      </p:sp>
      <p:sp>
        <p:nvSpPr>
          <p:cNvPr id="58" name="AutoShape 4"/>
          <p:cNvSpPr>
            <a:spLocks noChangeArrowheads="1"/>
          </p:cNvSpPr>
          <p:nvPr/>
        </p:nvSpPr>
        <p:spPr bwMode="blackWhite">
          <a:xfrm>
            <a:off x="2051050" y="5867400"/>
            <a:ext cx="5000625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008000"/>
              </a:gs>
              <a:gs pos="100000">
                <a:srgbClr val="003300"/>
              </a:gs>
            </a:gsLst>
            <a:lin ang="5400000" scaled="1"/>
          </a:gradFill>
          <a:ln w="25400" algn="ctr">
            <a:solidFill>
              <a:schemeClr val="tx1"/>
            </a:solidFill>
            <a:round/>
            <a:headEnd/>
            <a:tailEnd/>
          </a:ln>
          <a:effectLst>
            <a:outerShdw dist="50800" dir="5400000" rotWithShape="0">
              <a:srgbClr val="4E3B30">
                <a:alpha val="59998"/>
              </a:srgbClr>
            </a:outerShdw>
          </a:effectLst>
        </p:spPr>
        <p:txBody>
          <a:bodyPr wrap="none" anchor="ctr"/>
          <a:lstStyle/>
          <a:p>
            <a:pPr algn="l" eaLnBrk="0" hangingPunct="0">
              <a:buFont typeface="Arial" charset="0"/>
              <a:buNone/>
            </a:pPr>
            <a:r>
              <a:rPr lang="tt-RU" sz="1800" b="1">
                <a:effectLst/>
                <a:latin typeface="Franklin Gothic Book" pitchFamily="34" charset="0"/>
              </a:rPr>
              <a:t> </a:t>
            </a:r>
            <a:r>
              <a:rPr lang="tt-RU" sz="2800" b="1">
                <a:effectLst/>
                <a:latin typeface="Franklin Gothic Book" pitchFamily="34" charset="0"/>
              </a:rPr>
              <a:t>Игра,игра на детских</a:t>
            </a:r>
          </a:p>
          <a:p>
            <a:pPr algn="l" eaLnBrk="0" hangingPunct="0">
              <a:buFont typeface="Arial" charset="0"/>
              <a:buNone/>
            </a:pPr>
            <a:r>
              <a:rPr lang="tt-RU" sz="2800" b="1">
                <a:effectLst/>
                <a:latin typeface="Franklin Gothic Book" pitchFamily="34" charset="0"/>
              </a:rPr>
              <a:t>музыкальных инструментах</a:t>
            </a:r>
            <a:endParaRPr lang="ru-RU" sz="2800" b="1"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0099"/>
            </a:gs>
            <a:gs pos="50000">
              <a:srgbClr val="92B88A"/>
            </a:gs>
            <a:gs pos="100000">
              <a:srgbClr val="CC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8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2060575"/>
            <a:ext cx="91440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        </a:t>
            </a:r>
            <a:r>
              <a:rPr lang="ru-RU" sz="2800" b="1" smtClean="0"/>
              <a:t>Видишь, лист кленовый кружится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smtClean="0"/>
              <a:t>           Тихо кружится под музыку.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smtClean="0"/>
              <a:t>        Видишь тучка в небе хмурится,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smtClean="0"/>
              <a:t>      Будет музыка дождя.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smtClean="0"/>
              <a:t>    И у ветра, и у солнышка,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smtClean="0"/>
              <a:t>   И у тучки, и у дождика,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smtClean="0"/>
              <a:t>  И у маленького зёрнышка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smtClean="0"/>
              <a:t>Тоже музыка своя.</a:t>
            </a:r>
            <a:r>
              <a:rPr lang="ru-RU" sz="2800" smtClean="0">
                <a:solidFill>
                  <a:schemeClr val="hlink"/>
                </a:solidFill>
              </a:rPr>
              <a:t> </a:t>
            </a:r>
          </a:p>
        </p:txBody>
      </p:sp>
      <p:pic>
        <p:nvPicPr>
          <p:cNvPr id="77827" name="Picture 10" descr="j029889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2484437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11" descr="j02938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713" y="4437063"/>
            <a:ext cx="2300287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0099"/>
            </a:gs>
            <a:gs pos="100000">
              <a:schemeClr val="tx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77" name="Rectangle 13"/>
          <p:cNvSpPr>
            <a:spLocks noGrp="1" noRot="1" noChangeArrowheads="1"/>
          </p:cNvSpPr>
          <p:nvPr>
            <p:ph type="title"/>
          </p:nvPr>
        </p:nvSpPr>
        <p:spPr>
          <a:xfrm>
            <a:off x="0" y="292100"/>
            <a:ext cx="5795963" cy="1049338"/>
          </a:xfrm>
          <a:ln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tt-RU" smtClean="0"/>
              <a:t> </a:t>
            </a:r>
            <a:r>
              <a:rPr lang="tt-RU" i="1" smtClean="0"/>
              <a:t>Слушаниемузыки</a:t>
            </a:r>
            <a:endParaRPr lang="ru-RU" i="1" smtClean="0"/>
          </a:p>
        </p:txBody>
      </p:sp>
      <p:sp>
        <p:nvSpPr>
          <p:cNvPr id="1060894" name="Rectangle 30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76400"/>
            <a:ext cx="4191000" cy="442277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рол</a:t>
            </a:r>
          </a:p>
        </p:txBody>
      </p:sp>
      <p:pic>
        <p:nvPicPr>
          <p:cNvPr id="78852" name="Рисунок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9128">
            <a:off x="5724525" y="3789363"/>
            <a:ext cx="3419475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Рисунок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4992">
            <a:off x="5795963" y="260350"/>
            <a:ext cx="3159125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2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8"/>
          <a:stretch>
            <a:fillRect/>
          </a:stretch>
        </p:blipFill>
        <p:spPr bwMode="auto">
          <a:xfrm rot="-203383">
            <a:off x="3059113" y="2133600"/>
            <a:ext cx="3455987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5" name="Рисунок 16" descr="SAM_0284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6440">
            <a:off x="179388" y="1341438"/>
            <a:ext cx="31686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6" name="Picture 2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2" r="12595"/>
          <a:stretch>
            <a:fillRect/>
          </a:stretch>
        </p:blipFill>
        <p:spPr bwMode="auto">
          <a:xfrm rot="-145000">
            <a:off x="0" y="4149725"/>
            <a:ext cx="34925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7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78858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hlink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260350"/>
            <a:ext cx="5976938" cy="55451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i="1" smtClean="0"/>
              <a:t>Музыкальные занятия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i="1" smtClean="0"/>
              <a:t>Очень любят малыши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i="1" smtClean="0"/>
              <a:t>Все играют развлекаются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i="1" smtClean="0"/>
              <a:t>И танцуют от души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i="1" smtClean="0"/>
              <a:t>И о мире. дружбе, Родине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i="1" smtClean="0"/>
              <a:t>Песни звонкие поют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i="1" smtClean="0"/>
              <a:t>И классическую музыку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i="1" smtClean="0"/>
              <a:t>Там впервые познают.</a:t>
            </a:r>
          </a:p>
        </p:txBody>
      </p:sp>
      <p:pic>
        <p:nvPicPr>
          <p:cNvPr id="7987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060575"/>
            <a:ext cx="3635375" cy="459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chemeClr val="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2" name="Rectangle 12"/>
          <p:cNvSpPr>
            <a:spLocks noGrp="1" noRot="1" noChangeArrowheads="1"/>
          </p:cNvSpPr>
          <p:nvPr>
            <p:ph type="title"/>
          </p:nvPr>
        </p:nvSpPr>
        <p:spPr>
          <a:xfrm>
            <a:off x="3059113" y="2924175"/>
            <a:ext cx="2195512" cy="1035050"/>
          </a:xfrm>
          <a:ln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tt-RU" sz="4800" smtClean="0">
                <a:solidFill>
                  <a:srgbClr val="003300"/>
                </a:solidFill>
              </a:rPr>
              <a:t>пение</a:t>
            </a:r>
            <a:endParaRPr lang="ru-RU" sz="4800" smtClean="0">
              <a:solidFill>
                <a:srgbClr val="003300"/>
              </a:solidFill>
            </a:endParaRPr>
          </a:p>
        </p:txBody>
      </p:sp>
      <p:sp>
        <p:nvSpPr>
          <p:cNvPr id="8089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0900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090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0902" name="Rectangle 30"/>
          <p:cNvSpPr>
            <a:spLocks noChangeArrowheads="1"/>
          </p:cNvSpPr>
          <p:nvPr/>
        </p:nvSpPr>
        <p:spPr bwMode="auto">
          <a:xfrm>
            <a:off x="-1331913" y="63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1064992" name="Music"/>
          <p:cNvSpPr>
            <a:spLocks noEditPoints="1" noChangeArrowheads="1"/>
          </p:cNvSpPr>
          <p:nvPr/>
        </p:nvSpPr>
        <p:spPr bwMode="auto">
          <a:xfrm>
            <a:off x="7092950" y="4797425"/>
            <a:ext cx="1809750" cy="1809750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80904" name="Рисунок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420938"/>
            <a:ext cx="3092450" cy="226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5" name="Рисунок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60350"/>
            <a:ext cx="3254375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6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0907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0908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pic>
        <p:nvPicPr>
          <p:cNvPr id="80909" name="Picture 39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393950"/>
            <a:ext cx="2663825" cy="4464050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80910" name="Picture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437063"/>
            <a:ext cx="32004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5001" name="Text Box 41"/>
          <p:cNvSpPr txBox="1">
            <a:spLocks noChangeArrowheads="1"/>
          </p:cNvSpPr>
          <p:nvPr/>
        </p:nvSpPr>
        <p:spPr bwMode="auto">
          <a:xfrm>
            <a:off x="2895600" y="300038"/>
            <a:ext cx="2468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65002" name="Text Box 42"/>
          <p:cNvSpPr txBox="1">
            <a:spLocks noChangeArrowheads="1"/>
          </p:cNvSpPr>
          <p:nvPr/>
        </p:nvSpPr>
        <p:spPr bwMode="auto">
          <a:xfrm>
            <a:off x="323850" y="228600"/>
            <a:ext cx="3851275" cy="250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Музыкальный воспитатель</a:t>
            </a:r>
          </a:p>
          <a:p>
            <a:pPr algn="l"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Должен всё уметь и знать</a:t>
            </a:r>
          </a:p>
          <a:p>
            <a:pPr algn="l"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Чтоб у маленьких артистов</a:t>
            </a:r>
          </a:p>
          <a:p>
            <a:pPr algn="l"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Их таланты развивать</a:t>
            </a:r>
          </a:p>
          <a:p>
            <a:pPr algn="l">
              <a:spcBef>
                <a:spcPct val="50000"/>
              </a:spcBef>
              <a:defRPr/>
            </a:pP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1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зеленый">
  <a:themeElements>
    <a:clrScheme name="Тема Office 1">
      <a:dk1>
        <a:srgbClr val="000000"/>
      </a:dk1>
      <a:lt1>
        <a:srgbClr val="E7EFBD"/>
      </a:lt1>
      <a:dk2>
        <a:srgbClr val="000000"/>
      </a:dk2>
      <a:lt2>
        <a:srgbClr val="808080"/>
      </a:lt2>
      <a:accent1>
        <a:srgbClr val="E7F3CE"/>
      </a:accent1>
      <a:accent2>
        <a:srgbClr val="CEDB6B"/>
      </a:accent2>
      <a:accent3>
        <a:srgbClr val="F1F6DB"/>
      </a:accent3>
      <a:accent4>
        <a:srgbClr val="000000"/>
      </a:accent4>
      <a:accent5>
        <a:srgbClr val="F1F8E3"/>
      </a:accent5>
      <a:accent6>
        <a:srgbClr val="BAC660"/>
      </a:accent6>
      <a:hlink>
        <a:srgbClr val="5B6B00"/>
      </a:hlink>
      <a:folHlink>
        <a:srgbClr val="595F25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E7F3CE"/>
        </a:accent1>
        <a:accent2>
          <a:srgbClr val="CEDB6B"/>
        </a:accent2>
        <a:accent3>
          <a:srgbClr val="F1F6DB"/>
        </a:accent3>
        <a:accent4>
          <a:srgbClr val="000000"/>
        </a:accent4>
        <a:accent5>
          <a:srgbClr val="F1F8E3"/>
        </a:accent5>
        <a:accent6>
          <a:srgbClr val="BAC660"/>
        </a:accent6>
        <a:hlink>
          <a:srgbClr val="5B6B00"/>
        </a:hlink>
        <a:folHlink>
          <a:srgbClr val="595F2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C0E07E"/>
        </a:accent1>
        <a:accent2>
          <a:srgbClr val="C0D141"/>
        </a:accent2>
        <a:accent3>
          <a:srgbClr val="F1F6DB"/>
        </a:accent3>
        <a:accent4>
          <a:srgbClr val="000000"/>
        </a:accent4>
        <a:accent5>
          <a:srgbClr val="DCEDC0"/>
        </a:accent5>
        <a:accent6>
          <a:srgbClr val="AEBD3A"/>
        </a:accent6>
        <a:hlink>
          <a:srgbClr val="5A6B00"/>
        </a:hlink>
        <a:folHlink>
          <a:srgbClr val="616C4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DFFF05"/>
        </a:accent1>
        <a:accent2>
          <a:srgbClr val="7905FF"/>
        </a:accent2>
        <a:accent3>
          <a:srgbClr val="F1F6DB"/>
        </a:accent3>
        <a:accent4>
          <a:srgbClr val="000000"/>
        </a:accent4>
        <a:accent5>
          <a:srgbClr val="ECFFAA"/>
        </a:accent5>
        <a:accent6>
          <a:srgbClr val="6D04E7"/>
        </a:accent6>
        <a:hlink>
          <a:srgbClr val="750026"/>
        </a:hlink>
        <a:folHlink>
          <a:srgbClr val="63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FF9D05"/>
        </a:accent1>
        <a:accent2>
          <a:srgbClr val="058DFF"/>
        </a:accent2>
        <a:accent3>
          <a:srgbClr val="F1F6DB"/>
        </a:accent3>
        <a:accent4>
          <a:srgbClr val="000000"/>
        </a:accent4>
        <a:accent5>
          <a:srgbClr val="FFCCAA"/>
        </a:accent5>
        <a:accent6>
          <a:srgbClr val="047FE7"/>
        </a:accent6>
        <a:hlink>
          <a:srgbClr val="700070"/>
        </a:hlink>
        <a:folHlink>
          <a:srgbClr val="636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7F3CE"/>
        </a:accent1>
        <a:accent2>
          <a:srgbClr val="CEDB6B"/>
        </a:accent2>
        <a:accent3>
          <a:srgbClr val="FFFFFF"/>
        </a:accent3>
        <a:accent4>
          <a:srgbClr val="000000"/>
        </a:accent4>
        <a:accent5>
          <a:srgbClr val="F1F8E3"/>
        </a:accent5>
        <a:accent6>
          <a:srgbClr val="BAC660"/>
        </a:accent6>
        <a:hlink>
          <a:srgbClr val="5B6B00"/>
        </a:hlink>
        <a:folHlink>
          <a:srgbClr val="595F2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07E"/>
        </a:accent1>
        <a:accent2>
          <a:srgbClr val="C0D141"/>
        </a:accent2>
        <a:accent3>
          <a:srgbClr val="FFFFFF"/>
        </a:accent3>
        <a:accent4>
          <a:srgbClr val="000000"/>
        </a:accent4>
        <a:accent5>
          <a:srgbClr val="DCEDC0"/>
        </a:accent5>
        <a:accent6>
          <a:srgbClr val="AEBD3A"/>
        </a:accent6>
        <a:hlink>
          <a:srgbClr val="5A6B00"/>
        </a:hlink>
        <a:folHlink>
          <a:srgbClr val="616C4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FFF05"/>
        </a:accent1>
        <a:accent2>
          <a:srgbClr val="7905FF"/>
        </a:accent2>
        <a:accent3>
          <a:srgbClr val="FFFFFF"/>
        </a:accent3>
        <a:accent4>
          <a:srgbClr val="000000"/>
        </a:accent4>
        <a:accent5>
          <a:srgbClr val="ECFFAA"/>
        </a:accent5>
        <a:accent6>
          <a:srgbClr val="6D04E7"/>
        </a:accent6>
        <a:hlink>
          <a:srgbClr val="750026"/>
        </a:hlink>
        <a:folHlink>
          <a:srgbClr val="63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D05"/>
        </a:accent1>
        <a:accent2>
          <a:srgbClr val="058DFF"/>
        </a:accent2>
        <a:accent3>
          <a:srgbClr val="FFFFFF"/>
        </a:accent3>
        <a:accent4>
          <a:srgbClr val="000000"/>
        </a:accent4>
        <a:accent5>
          <a:srgbClr val="FFCCAA"/>
        </a:accent5>
        <a:accent6>
          <a:srgbClr val="047FE7"/>
        </a:accent6>
        <a:hlink>
          <a:srgbClr val="700070"/>
        </a:hlink>
        <a:folHlink>
          <a:srgbClr val="636B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книжная стопка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Облака">
  <a:themeElements>
    <a:clrScheme name="1_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1_Облак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3234</TotalTime>
  <Words>338</Words>
  <Application>Microsoft Office PowerPoint</Application>
  <PresentationFormat>Экран (4:3)</PresentationFormat>
  <Paragraphs>75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Тема1</vt:lpstr>
      <vt:lpstr>master</vt:lpstr>
      <vt:lpstr>1_colormaster</vt:lpstr>
      <vt:lpstr>2_colormaster</vt:lpstr>
      <vt:lpstr>3_colormaster</vt:lpstr>
      <vt:lpstr>4_colormaster</vt:lpstr>
      <vt:lpstr>зеленый</vt:lpstr>
      <vt:lpstr>книжная стопка</vt:lpstr>
      <vt:lpstr>Обычная</vt:lpstr>
      <vt:lpstr>Облака</vt:lpstr>
      <vt:lpstr>1_Облака</vt:lpstr>
      <vt:lpstr>                  Муниципальное бюджетное дошкольное общеобразовательное учреждение              «Детский сад общеразвивающиго вида «Голбакча» с.Кульшарипово» </vt:lpstr>
      <vt:lpstr>Общие сведения:</vt:lpstr>
      <vt:lpstr>БАЗИСНЫЕ:</vt:lpstr>
      <vt:lpstr>Методическая тема:</vt:lpstr>
      <vt:lpstr>ЦЕЛЬ: Воспитание детей, постижения основ татарских национальных  традиций через музыкальные занятия</vt:lpstr>
      <vt:lpstr>Презентация PowerPoint</vt:lpstr>
      <vt:lpstr> </vt:lpstr>
      <vt:lpstr>Мои личные достижения</vt:lpstr>
      <vt:lpstr>«Здоров- значит, счастлив!»   номинация «Литературное творчество», 2012  </vt:lpstr>
      <vt:lpstr>Открытое занятие «Путешествие по сказкам Тукая» на кустовом методическом объединении национальных ДОУ, 2012</vt:lpstr>
      <vt:lpstr>Неделя «Специалист»  на тему  «Мы – юные  пожарные» 2012  </vt:lpstr>
      <vt:lpstr>Презентация PowerPoint</vt:lpstr>
      <vt:lpstr>Презентация PowerPoint</vt:lpstr>
      <vt:lpstr>Презентация PowerPoint</vt:lpstr>
      <vt:lpstr>Виды музыкальной деятельности детей</vt:lpstr>
      <vt:lpstr>Презентация PowerPoint</vt:lpstr>
      <vt:lpstr> Слушаниемузыки</vt:lpstr>
      <vt:lpstr>Презентация PowerPoint</vt:lpstr>
      <vt:lpstr>пение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Альметьевское муниципальное дошкольное образовательное учреждение – Центр развития ребенка – детский сад №57 «Соловушка»</dc:title>
  <dc:creator>Admin</dc:creator>
  <cp:lastModifiedBy>Альфия</cp:lastModifiedBy>
  <cp:revision>178</cp:revision>
  <dcterms:created xsi:type="dcterms:W3CDTF">2010-09-29T05:27:56Z</dcterms:created>
  <dcterms:modified xsi:type="dcterms:W3CDTF">2013-11-10T07:25:35Z</dcterms:modified>
</cp:coreProperties>
</file>